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  <p:sldMasterId id="2147483709" r:id="rId2"/>
    <p:sldMasterId id="2147483724" r:id="rId3"/>
    <p:sldMasterId id="2147483736" r:id="rId4"/>
  </p:sldMasterIdLst>
  <p:notesMasterIdLst>
    <p:notesMasterId r:id="rId41"/>
  </p:notesMasterIdLst>
  <p:handoutMasterIdLst>
    <p:handoutMasterId r:id="rId42"/>
  </p:handoutMasterIdLst>
  <p:sldIdLst>
    <p:sldId id="309" r:id="rId5"/>
    <p:sldId id="339" r:id="rId6"/>
    <p:sldId id="335" r:id="rId7"/>
    <p:sldId id="377" r:id="rId8"/>
    <p:sldId id="342" r:id="rId9"/>
    <p:sldId id="334" r:id="rId10"/>
    <p:sldId id="332" r:id="rId11"/>
    <p:sldId id="322" r:id="rId12"/>
    <p:sldId id="369" r:id="rId13"/>
    <p:sldId id="375" r:id="rId14"/>
    <p:sldId id="330" r:id="rId15"/>
    <p:sldId id="340" r:id="rId16"/>
    <p:sldId id="373" r:id="rId17"/>
    <p:sldId id="371" r:id="rId18"/>
    <p:sldId id="372" r:id="rId19"/>
    <p:sldId id="364" r:id="rId20"/>
    <p:sldId id="366" r:id="rId21"/>
    <p:sldId id="382" r:id="rId22"/>
    <p:sldId id="355" r:id="rId23"/>
    <p:sldId id="313" r:id="rId24"/>
    <p:sldId id="379" r:id="rId25"/>
    <p:sldId id="380" r:id="rId26"/>
    <p:sldId id="381" r:id="rId27"/>
    <p:sldId id="367" r:id="rId28"/>
    <p:sldId id="279" r:id="rId29"/>
    <p:sldId id="286" r:id="rId30"/>
    <p:sldId id="281" r:id="rId31"/>
    <p:sldId id="349" r:id="rId32"/>
    <p:sldId id="357" r:id="rId33"/>
    <p:sldId id="358" r:id="rId34"/>
    <p:sldId id="359" r:id="rId35"/>
    <p:sldId id="361" r:id="rId36"/>
    <p:sldId id="343" r:id="rId37"/>
    <p:sldId id="344" r:id="rId38"/>
    <p:sldId id="376" r:id="rId39"/>
    <p:sldId id="320" r:id="rId40"/>
  </p:sldIdLst>
  <p:sldSz cx="9144000" cy="5143500" type="screen16x9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70BF"/>
    <a:srgbClr val="2C6AB6"/>
    <a:srgbClr val="3379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2" autoAdjust="0"/>
    <p:restoredTop sz="85435" autoAdjust="0"/>
  </p:normalViewPr>
  <p:slideViewPr>
    <p:cSldViewPr>
      <p:cViewPr>
        <p:scale>
          <a:sx n="87" d="100"/>
          <a:sy n="87" d="100"/>
        </p:scale>
        <p:origin x="-348" y="-27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РЭ ВсОШ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</c:v>
                </c:pt>
                <c:pt idx="1">
                  <c:v>8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ЗЭ РОШ 4-8  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6</c:v>
                </c:pt>
                <c:pt idx="3">
                  <c:v>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ЗЭ РОШ 4-11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14</c:v>
                </c:pt>
                <c:pt idx="1">
                  <c:v>12</c:v>
                </c:pt>
                <c:pt idx="2">
                  <c:v>8</c:v>
                </c:pt>
                <c:pt idx="3">
                  <c:v>13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Путь к Олимпу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0</c:v>
                </c:pt>
                <c:pt idx="1">
                  <c:v>7</c:v>
                </c:pt>
                <c:pt idx="2">
                  <c:v>12</c:v>
                </c:pt>
                <c:pt idx="3">
                  <c:v>13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ВСЕГО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24</c:v>
                </c:pt>
                <c:pt idx="1">
                  <c:v>30</c:v>
                </c:pt>
                <c:pt idx="2">
                  <c:v>29</c:v>
                </c:pt>
                <c:pt idx="3">
                  <c:v>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027264"/>
        <c:axId val="104350464"/>
      </c:barChart>
      <c:catAx>
        <c:axId val="104027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4350464"/>
        <c:crosses val="autoZero"/>
        <c:auto val="1"/>
        <c:lblAlgn val="ctr"/>
        <c:lblOffset val="100"/>
        <c:noMultiLvlLbl val="0"/>
      </c:catAx>
      <c:valAx>
        <c:axId val="1043504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4027264"/>
        <c:crosses val="autoZero"/>
        <c:crossBetween val="between"/>
      </c:valAx>
    </c:plotArea>
    <c:legend>
      <c:legendPos val="r"/>
      <c:legendEntry>
        <c:idx val="0"/>
      </c:legendEntry>
      <c:legendEntry>
        <c:idx val="1"/>
      </c:legendEntry>
      <c:legendEntry>
        <c:idx val="2"/>
      </c:legendEntry>
      <c:legendEntry>
        <c:idx val="3"/>
      </c:legendEntry>
      <c:legendEntry>
        <c:idx val="4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15830A-7FB5-41B0-9944-77976EA25B4D}" type="doc">
      <dgm:prSet loTypeId="urn:microsoft.com/office/officeart/2005/8/layout/pList2" loCatId="list" qsTypeId="urn:microsoft.com/office/officeart/2005/8/quickstyle/simple3" qsCatId="simple" csTypeId="urn:microsoft.com/office/officeart/2005/8/colors/accent0_2" csCatId="mainScheme" phldr="1"/>
      <dgm:spPr/>
    </dgm:pt>
    <dgm:pt modelId="{DC0E066B-40C5-4D6C-9324-19FD589CE5C9}">
      <dgm:prSet phldrT="[Текст]"/>
      <dgm:spPr/>
      <dgm:t>
        <a:bodyPr/>
        <a:lstStyle/>
        <a:p>
          <a:r>
            <a:rPr lang="ru-RU" b="1" dirty="0" smtClean="0"/>
            <a:t>45 ДОУ</a:t>
          </a:r>
        </a:p>
        <a:p>
          <a:r>
            <a:rPr lang="ru-RU" dirty="0" smtClean="0"/>
            <a:t>3930 (76%)</a:t>
          </a:r>
          <a:endParaRPr lang="ru-RU" dirty="0"/>
        </a:p>
      </dgm:t>
    </dgm:pt>
    <dgm:pt modelId="{4BB6D57B-B7C4-4990-BA30-0AE0C71AB072}" type="parTrans" cxnId="{5B76BE15-03D2-463F-838E-40856AD05268}">
      <dgm:prSet/>
      <dgm:spPr/>
      <dgm:t>
        <a:bodyPr/>
        <a:lstStyle/>
        <a:p>
          <a:endParaRPr lang="ru-RU"/>
        </a:p>
      </dgm:t>
    </dgm:pt>
    <dgm:pt modelId="{F46F533F-C43B-4BD4-B1E2-743DB2FFDC47}" type="sibTrans" cxnId="{5B76BE15-03D2-463F-838E-40856AD05268}">
      <dgm:prSet/>
      <dgm:spPr/>
      <dgm:t>
        <a:bodyPr/>
        <a:lstStyle/>
        <a:p>
          <a:endParaRPr lang="ru-RU"/>
        </a:p>
      </dgm:t>
    </dgm:pt>
    <dgm:pt modelId="{491BB0C7-5B63-45BB-9789-D26C38A94FF8}">
      <dgm:prSet phldrT="[Текст]"/>
      <dgm:spPr/>
      <dgm:t>
        <a:bodyPr/>
        <a:lstStyle/>
        <a:p>
          <a:r>
            <a:rPr lang="ru-RU" dirty="0" smtClean="0"/>
            <a:t>22 школы</a:t>
          </a:r>
        </a:p>
        <a:p>
          <a:r>
            <a:rPr lang="ru-RU" dirty="0" smtClean="0"/>
            <a:t>6705 (100%) </a:t>
          </a:r>
          <a:endParaRPr lang="ru-RU" dirty="0"/>
        </a:p>
      </dgm:t>
    </dgm:pt>
    <dgm:pt modelId="{D2E6909A-9A01-403E-BA9E-4B5FF01DE4DF}" type="parTrans" cxnId="{C53D0ED4-390A-40EE-9A66-04C46A520E0F}">
      <dgm:prSet/>
      <dgm:spPr/>
      <dgm:t>
        <a:bodyPr/>
        <a:lstStyle/>
        <a:p>
          <a:endParaRPr lang="ru-RU"/>
        </a:p>
      </dgm:t>
    </dgm:pt>
    <dgm:pt modelId="{D836A05B-EAD9-4CA0-A23A-1A82D950490F}" type="sibTrans" cxnId="{C53D0ED4-390A-40EE-9A66-04C46A520E0F}">
      <dgm:prSet/>
      <dgm:spPr/>
      <dgm:t>
        <a:bodyPr/>
        <a:lstStyle/>
        <a:p>
          <a:endParaRPr lang="ru-RU"/>
        </a:p>
      </dgm:t>
    </dgm:pt>
    <dgm:pt modelId="{E53DA4D1-7F0D-44F5-A948-78F4EEAF17BE}">
      <dgm:prSet phldrT="[Текст]"/>
      <dgm:spPr/>
      <dgm:t>
        <a:bodyPr/>
        <a:lstStyle/>
        <a:p>
          <a:r>
            <a:rPr lang="ru-RU" dirty="0" smtClean="0"/>
            <a:t>3 УДО</a:t>
          </a:r>
        </a:p>
        <a:p>
          <a:r>
            <a:rPr lang="ru-RU" smtClean="0"/>
            <a:t>6525(97</a:t>
          </a:r>
          <a:r>
            <a:rPr lang="ru-RU" dirty="0" smtClean="0"/>
            <a:t>%) </a:t>
          </a:r>
          <a:endParaRPr lang="ru-RU" dirty="0"/>
        </a:p>
      </dgm:t>
    </dgm:pt>
    <dgm:pt modelId="{84DADC12-2C77-4835-98A9-6347D8BFD22C}" type="parTrans" cxnId="{FC963616-D1B0-458D-8235-8BF7D32769CA}">
      <dgm:prSet/>
      <dgm:spPr/>
      <dgm:t>
        <a:bodyPr/>
        <a:lstStyle/>
        <a:p>
          <a:endParaRPr lang="ru-RU"/>
        </a:p>
      </dgm:t>
    </dgm:pt>
    <dgm:pt modelId="{FE4BBBEE-605E-4638-A15E-AA193E8E3838}" type="sibTrans" cxnId="{FC963616-D1B0-458D-8235-8BF7D32769CA}">
      <dgm:prSet/>
      <dgm:spPr/>
      <dgm:t>
        <a:bodyPr/>
        <a:lstStyle/>
        <a:p>
          <a:endParaRPr lang="ru-RU"/>
        </a:p>
      </dgm:t>
    </dgm:pt>
    <dgm:pt modelId="{24EA1EF1-5A95-4B1D-A19A-4A543A630CC9}" type="pres">
      <dgm:prSet presAssocID="{3115830A-7FB5-41B0-9944-77976EA25B4D}" presName="Name0" presStyleCnt="0">
        <dgm:presLayoutVars>
          <dgm:dir/>
          <dgm:resizeHandles val="exact"/>
        </dgm:presLayoutVars>
      </dgm:prSet>
      <dgm:spPr/>
    </dgm:pt>
    <dgm:pt modelId="{E2959008-4C57-452F-B2EE-264776324628}" type="pres">
      <dgm:prSet presAssocID="{3115830A-7FB5-41B0-9944-77976EA25B4D}" presName="bkgdShp" presStyleLbl="alignAccFollowNode1" presStyleIdx="0" presStyleCnt="1" custLinFactNeighborX="1136" custLinFactNeighborY="-1278"/>
      <dgm:spPr/>
    </dgm:pt>
    <dgm:pt modelId="{79CF3B73-B126-4503-A352-7A89FEFC144D}" type="pres">
      <dgm:prSet presAssocID="{3115830A-7FB5-41B0-9944-77976EA25B4D}" presName="linComp" presStyleCnt="0"/>
      <dgm:spPr/>
    </dgm:pt>
    <dgm:pt modelId="{E11EB0E7-7B78-4AAD-A252-0F4C7D3601B1}" type="pres">
      <dgm:prSet presAssocID="{DC0E066B-40C5-4D6C-9324-19FD589CE5C9}" presName="compNode" presStyleCnt="0"/>
      <dgm:spPr/>
    </dgm:pt>
    <dgm:pt modelId="{C4204C8A-5550-48C8-AB19-148F9505F34A}" type="pres">
      <dgm:prSet presAssocID="{DC0E066B-40C5-4D6C-9324-19FD589CE5C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64EFFB-42CA-46B0-9CB1-04B2CBC5701C}" type="pres">
      <dgm:prSet presAssocID="{DC0E066B-40C5-4D6C-9324-19FD589CE5C9}" presName="invisiNode" presStyleLbl="node1" presStyleIdx="0" presStyleCnt="3"/>
      <dgm:spPr/>
    </dgm:pt>
    <dgm:pt modelId="{D5D0EC07-62B7-4B25-8171-FECFC2A66B97}" type="pres">
      <dgm:prSet presAssocID="{DC0E066B-40C5-4D6C-9324-19FD589CE5C9}" presName="imagNode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B0CFC72F-AE0D-4DDC-B3BF-DB6DE4DE29F8}" type="pres">
      <dgm:prSet presAssocID="{F46F533F-C43B-4BD4-B1E2-743DB2FFDC47}" presName="sibTrans" presStyleLbl="sibTrans2D1" presStyleIdx="0" presStyleCnt="0"/>
      <dgm:spPr/>
    </dgm:pt>
    <dgm:pt modelId="{574BE2B5-03C7-4AB2-8670-41DFD99EB41C}" type="pres">
      <dgm:prSet presAssocID="{491BB0C7-5B63-45BB-9789-D26C38A94FF8}" presName="compNode" presStyleCnt="0"/>
      <dgm:spPr/>
    </dgm:pt>
    <dgm:pt modelId="{D43F73E7-5A6C-4FD7-8252-EE24718305E5}" type="pres">
      <dgm:prSet presAssocID="{491BB0C7-5B63-45BB-9789-D26C38A94FF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EF988A-5124-47AC-9B3A-0E40268B69C5}" type="pres">
      <dgm:prSet presAssocID="{491BB0C7-5B63-45BB-9789-D26C38A94FF8}" presName="invisiNode" presStyleLbl="node1" presStyleIdx="1" presStyleCnt="3"/>
      <dgm:spPr/>
    </dgm:pt>
    <dgm:pt modelId="{CE511634-ADBE-40C9-B0F8-1B04859D50F5}" type="pres">
      <dgm:prSet presAssocID="{491BB0C7-5B63-45BB-9789-D26C38A94FF8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BBF4482D-FEC6-40DB-ACBF-94EF49CC8A73}" type="pres">
      <dgm:prSet presAssocID="{D836A05B-EAD9-4CA0-A23A-1A82D950490F}" presName="sibTrans" presStyleLbl="sibTrans2D1" presStyleIdx="0" presStyleCnt="0"/>
      <dgm:spPr/>
    </dgm:pt>
    <dgm:pt modelId="{6EAA0CB3-6BDF-49B2-8F3F-07BADBE96EF9}" type="pres">
      <dgm:prSet presAssocID="{E53DA4D1-7F0D-44F5-A948-78F4EEAF17BE}" presName="compNode" presStyleCnt="0"/>
      <dgm:spPr/>
    </dgm:pt>
    <dgm:pt modelId="{95EEDD25-8A29-4A41-B082-11C1C34D1AC2}" type="pres">
      <dgm:prSet presAssocID="{E53DA4D1-7F0D-44F5-A948-78F4EEAF17B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426941-A675-4021-B867-96075E8AB33B}" type="pres">
      <dgm:prSet presAssocID="{E53DA4D1-7F0D-44F5-A948-78F4EEAF17BE}" presName="invisiNode" presStyleLbl="node1" presStyleIdx="2" presStyleCnt="3"/>
      <dgm:spPr/>
    </dgm:pt>
    <dgm:pt modelId="{8D9C7A7B-F8AB-4144-A052-428BA7BA2F8F}" type="pres">
      <dgm:prSet presAssocID="{E53DA4D1-7F0D-44F5-A948-78F4EEAF17BE}" presName="imagNode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</dgm:ptLst>
  <dgm:cxnLst>
    <dgm:cxn modelId="{FC963616-D1B0-458D-8235-8BF7D32769CA}" srcId="{3115830A-7FB5-41B0-9944-77976EA25B4D}" destId="{E53DA4D1-7F0D-44F5-A948-78F4EEAF17BE}" srcOrd="2" destOrd="0" parTransId="{84DADC12-2C77-4835-98A9-6347D8BFD22C}" sibTransId="{FE4BBBEE-605E-4638-A15E-AA193E8E3838}"/>
    <dgm:cxn modelId="{E53EF40D-7CB6-4B23-BA31-38EBABDC3953}" type="presOf" srcId="{491BB0C7-5B63-45BB-9789-D26C38A94FF8}" destId="{D43F73E7-5A6C-4FD7-8252-EE24718305E5}" srcOrd="0" destOrd="0" presId="urn:microsoft.com/office/officeart/2005/8/layout/pList2"/>
    <dgm:cxn modelId="{3E634D57-082F-4707-B51A-3D25365A7834}" type="presOf" srcId="{F46F533F-C43B-4BD4-B1E2-743DB2FFDC47}" destId="{B0CFC72F-AE0D-4DDC-B3BF-DB6DE4DE29F8}" srcOrd="0" destOrd="0" presId="urn:microsoft.com/office/officeart/2005/8/layout/pList2"/>
    <dgm:cxn modelId="{C53D0ED4-390A-40EE-9A66-04C46A520E0F}" srcId="{3115830A-7FB5-41B0-9944-77976EA25B4D}" destId="{491BB0C7-5B63-45BB-9789-D26C38A94FF8}" srcOrd="1" destOrd="0" parTransId="{D2E6909A-9A01-403E-BA9E-4B5FF01DE4DF}" sibTransId="{D836A05B-EAD9-4CA0-A23A-1A82D950490F}"/>
    <dgm:cxn modelId="{41FA3F87-FE84-4160-BBF0-555C03298351}" type="presOf" srcId="{D836A05B-EAD9-4CA0-A23A-1A82D950490F}" destId="{BBF4482D-FEC6-40DB-ACBF-94EF49CC8A73}" srcOrd="0" destOrd="0" presId="urn:microsoft.com/office/officeart/2005/8/layout/pList2"/>
    <dgm:cxn modelId="{8D17556F-FC30-4E58-B85B-5DA3CB012162}" type="presOf" srcId="{3115830A-7FB5-41B0-9944-77976EA25B4D}" destId="{24EA1EF1-5A95-4B1D-A19A-4A543A630CC9}" srcOrd="0" destOrd="0" presId="urn:microsoft.com/office/officeart/2005/8/layout/pList2"/>
    <dgm:cxn modelId="{5B76BE15-03D2-463F-838E-40856AD05268}" srcId="{3115830A-7FB5-41B0-9944-77976EA25B4D}" destId="{DC0E066B-40C5-4D6C-9324-19FD589CE5C9}" srcOrd="0" destOrd="0" parTransId="{4BB6D57B-B7C4-4990-BA30-0AE0C71AB072}" sibTransId="{F46F533F-C43B-4BD4-B1E2-743DB2FFDC47}"/>
    <dgm:cxn modelId="{EBCD8EDC-3EEA-4AB1-A187-A49F2B29AC9B}" type="presOf" srcId="{E53DA4D1-7F0D-44F5-A948-78F4EEAF17BE}" destId="{95EEDD25-8A29-4A41-B082-11C1C34D1AC2}" srcOrd="0" destOrd="0" presId="urn:microsoft.com/office/officeart/2005/8/layout/pList2"/>
    <dgm:cxn modelId="{DFC75072-07D2-421A-96DC-8A0A069E402C}" type="presOf" srcId="{DC0E066B-40C5-4D6C-9324-19FD589CE5C9}" destId="{C4204C8A-5550-48C8-AB19-148F9505F34A}" srcOrd="0" destOrd="0" presId="urn:microsoft.com/office/officeart/2005/8/layout/pList2"/>
    <dgm:cxn modelId="{79CC6D61-F5EC-4ED8-B05F-6D4DCD399438}" type="presParOf" srcId="{24EA1EF1-5A95-4B1D-A19A-4A543A630CC9}" destId="{E2959008-4C57-452F-B2EE-264776324628}" srcOrd="0" destOrd="0" presId="urn:microsoft.com/office/officeart/2005/8/layout/pList2"/>
    <dgm:cxn modelId="{BF486D3E-4E39-4BB3-903F-E6B7F4002917}" type="presParOf" srcId="{24EA1EF1-5A95-4B1D-A19A-4A543A630CC9}" destId="{79CF3B73-B126-4503-A352-7A89FEFC144D}" srcOrd="1" destOrd="0" presId="urn:microsoft.com/office/officeart/2005/8/layout/pList2"/>
    <dgm:cxn modelId="{424D23B2-E41C-4F5D-A104-8A93B5CA10D7}" type="presParOf" srcId="{79CF3B73-B126-4503-A352-7A89FEFC144D}" destId="{E11EB0E7-7B78-4AAD-A252-0F4C7D3601B1}" srcOrd="0" destOrd="0" presId="urn:microsoft.com/office/officeart/2005/8/layout/pList2"/>
    <dgm:cxn modelId="{A8E0FCEE-54E5-4F8D-9B04-41FB78C0BA29}" type="presParOf" srcId="{E11EB0E7-7B78-4AAD-A252-0F4C7D3601B1}" destId="{C4204C8A-5550-48C8-AB19-148F9505F34A}" srcOrd="0" destOrd="0" presId="urn:microsoft.com/office/officeart/2005/8/layout/pList2"/>
    <dgm:cxn modelId="{92C814A1-1C75-4E71-A073-048D7A9D3561}" type="presParOf" srcId="{E11EB0E7-7B78-4AAD-A252-0F4C7D3601B1}" destId="{9B64EFFB-42CA-46B0-9CB1-04B2CBC5701C}" srcOrd="1" destOrd="0" presId="urn:microsoft.com/office/officeart/2005/8/layout/pList2"/>
    <dgm:cxn modelId="{266B8D7E-3F94-4989-A8E5-75BD2D03355E}" type="presParOf" srcId="{E11EB0E7-7B78-4AAD-A252-0F4C7D3601B1}" destId="{D5D0EC07-62B7-4B25-8171-FECFC2A66B97}" srcOrd="2" destOrd="0" presId="urn:microsoft.com/office/officeart/2005/8/layout/pList2"/>
    <dgm:cxn modelId="{91A2A842-B78C-4F3F-A271-C4F687941914}" type="presParOf" srcId="{79CF3B73-B126-4503-A352-7A89FEFC144D}" destId="{B0CFC72F-AE0D-4DDC-B3BF-DB6DE4DE29F8}" srcOrd="1" destOrd="0" presId="urn:microsoft.com/office/officeart/2005/8/layout/pList2"/>
    <dgm:cxn modelId="{F7B6589E-38AC-40FE-823B-83B4F3F42368}" type="presParOf" srcId="{79CF3B73-B126-4503-A352-7A89FEFC144D}" destId="{574BE2B5-03C7-4AB2-8670-41DFD99EB41C}" srcOrd="2" destOrd="0" presId="urn:microsoft.com/office/officeart/2005/8/layout/pList2"/>
    <dgm:cxn modelId="{33FFA010-7D82-4FB4-9E97-F8D1FF92401F}" type="presParOf" srcId="{574BE2B5-03C7-4AB2-8670-41DFD99EB41C}" destId="{D43F73E7-5A6C-4FD7-8252-EE24718305E5}" srcOrd="0" destOrd="0" presId="urn:microsoft.com/office/officeart/2005/8/layout/pList2"/>
    <dgm:cxn modelId="{140AFB78-1191-4FEC-9AD4-E08D37E39DC1}" type="presParOf" srcId="{574BE2B5-03C7-4AB2-8670-41DFD99EB41C}" destId="{59EF988A-5124-47AC-9B3A-0E40268B69C5}" srcOrd="1" destOrd="0" presId="urn:microsoft.com/office/officeart/2005/8/layout/pList2"/>
    <dgm:cxn modelId="{1C5BA616-F946-4E60-B6E4-939A73791AC3}" type="presParOf" srcId="{574BE2B5-03C7-4AB2-8670-41DFD99EB41C}" destId="{CE511634-ADBE-40C9-B0F8-1B04859D50F5}" srcOrd="2" destOrd="0" presId="urn:microsoft.com/office/officeart/2005/8/layout/pList2"/>
    <dgm:cxn modelId="{C6BC9F26-2607-4379-AC1C-1663373111DC}" type="presParOf" srcId="{79CF3B73-B126-4503-A352-7A89FEFC144D}" destId="{BBF4482D-FEC6-40DB-ACBF-94EF49CC8A73}" srcOrd="3" destOrd="0" presId="urn:microsoft.com/office/officeart/2005/8/layout/pList2"/>
    <dgm:cxn modelId="{624FB230-2BF9-485F-80DD-30FCA2462B5B}" type="presParOf" srcId="{79CF3B73-B126-4503-A352-7A89FEFC144D}" destId="{6EAA0CB3-6BDF-49B2-8F3F-07BADBE96EF9}" srcOrd="4" destOrd="0" presId="urn:microsoft.com/office/officeart/2005/8/layout/pList2"/>
    <dgm:cxn modelId="{C84E3318-44E1-47BF-AC80-B30BD847A212}" type="presParOf" srcId="{6EAA0CB3-6BDF-49B2-8F3F-07BADBE96EF9}" destId="{95EEDD25-8A29-4A41-B082-11C1C34D1AC2}" srcOrd="0" destOrd="0" presId="urn:microsoft.com/office/officeart/2005/8/layout/pList2"/>
    <dgm:cxn modelId="{2BC42730-F077-4218-B50A-C2CB130E53A9}" type="presParOf" srcId="{6EAA0CB3-6BDF-49B2-8F3F-07BADBE96EF9}" destId="{31426941-A675-4021-B867-96075E8AB33B}" srcOrd="1" destOrd="0" presId="urn:microsoft.com/office/officeart/2005/8/layout/pList2"/>
    <dgm:cxn modelId="{C015FD00-E0C0-479E-BCEA-FC5837169537}" type="presParOf" srcId="{6EAA0CB3-6BDF-49B2-8F3F-07BADBE96EF9}" destId="{8D9C7A7B-F8AB-4144-A052-428BA7BA2F8F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D08E5D-57BA-46D5-B527-44939D174065}" type="doc">
      <dgm:prSet loTypeId="urn:microsoft.com/office/officeart/2005/8/layout/defaul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D4A0A2E-AB51-4B7E-95A3-2BC398ED503B}">
      <dgm:prSet phldrT="[Текст]"/>
      <dgm:spPr/>
      <dgm:t>
        <a:bodyPr/>
        <a:lstStyle/>
        <a:p>
          <a:r>
            <a:rPr lang="ru-RU" dirty="0" smtClean="0"/>
            <a:t>Внутренняя 	СОКО	</a:t>
          </a:r>
          <a:endParaRPr lang="ru-RU" dirty="0"/>
        </a:p>
      </dgm:t>
    </dgm:pt>
    <dgm:pt modelId="{C456DEB1-10C4-4B0F-B79E-B0A7224B7034}" type="parTrans" cxnId="{1CD0F205-3AB7-404F-9CF3-EE723B06D3C1}">
      <dgm:prSet/>
      <dgm:spPr/>
      <dgm:t>
        <a:bodyPr/>
        <a:lstStyle/>
        <a:p>
          <a:endParaRPr lang="ru-RU"/>
        </a:p>
      </dgm:t>
    </dgm:pt>
    <dgm:pt modelId="{1960E445-53C6-4580-9180-A93FC523EE7F}" type="sibTrans" cxnId="{1CD0F205-3AB7-404F-9CF3-EE723B06D3C1}">
      <dgm:prSet/>
      <dgm:spPr/>
      <dgm:t>
        <a:bodyPr/>
        <a:lstStyle/>
        <a:p>
          <a:endParaRPr lang="ru-RU"/>
        </a:p>
      </dgm:t>
    </dgm:pt>
    <dgm:pt modelId="{C128D59E-1D87-4453-AEBB-D6DB5075F14D}">
      <dgm:prSet phldrT="[Текст]"/>
      <dgm:spPr/>
      <dgm:t>
        <a:bodyPr/>
        <a:lstStyle/>
        <a:p>
          <a:r>
            <a:rPr lang="ru-RU" dirty="0" smtClean="0"/>
            <a:t>Внешняя СОКО	</a:t>
          </a:r>
          <a:endParaRPr lang="ru-RU" dirty="0"/>
        </a:p>
      </dgm:t>
    </dgm:pt>
    <dgm:pt modelId="{810912FF-CCA5-4FC8-9602-6DD004C8EF50}" type="parTrans" cxnId="{A2A86972-C05D-4CA3-B1FC-48154AE66942}">
      <dgm:prSet/>
      <dgm:spPr/>
      <dgm:t>
        <a:bodyPr/>
        <a:lstStyle/>
        <a:p>
          <a:endParaRPr lang="ru-RU"/>
        </a:p>
      </dgm:t>
    </dgm:pt>
    <dgm:pt modelId="{E774635F-6981-468C-8773-EB483B555417}" type="sibTrans" cxnId="{A2A86972-C05D-4CA3-B1FC-48154AE66942}">
      <dgm:prSet/>
      <dgm:spPr/>
      <dgm:t>
        <a:bodyPr/>
        <a:lstStyle/>
        <a:p>
          <a:endParaRPr lang="ru-RU"/>
        </a:p>
      </dgm:t>
    </dgm:pt>
    <dgm:pt modelId="{048A650F-470F-4DAD-8F9B-AAD6E3872D54}">
      <dgm:prSet phldrT="[Текст]"/>
      <dgm:spPr/>
      <dgm:t>
        <a:bodyPr/>
        <a:lstStyle/>
        <a:p>
          <a:r>
            <a:rPr lang="ru-RU" dirty="0" smtClean="0"/>
            <a:t>НОК</a:t>
          </a:r>
          <a:endParaRPr lang="ru-RU" dirty="0"/>
        </a:p>
      </dgm:t>
    </dgm:pt>
    <dgm:pt modelId="{C7ADAE19-4CC7-4467-8EC3-CE9D25E53C69}" type="parTrans" cxnId="{3200A620-6CC6-49DB-889B-433A6F74FA5C}">
      <dgm:prSet/>
      <dgm:spPr/>
      <dgm:t>
        <a:bodyPr/>
        <a:lstStyle/>
        <a:p>
          <a:endParaRPr lang="ru-RU"/>
        </a:p>
      </dgm:t>
    </dgm:pt>
    <dgm:pt modelId="{653FB7DE-8796-414F-AD77-39AD6FCE54FF}" type="sibTrans" cxnId="{3200A620-6CC6-49DB-889B-433A6F74FA5C}">
      <dgm:prSet/>
      <dgm:spPr/>
      <dgm:t>
        <a:bodyPr/>
        <a:lstStyle/>
        <a:p>
          <a:endParaRPr lang="ru-RU"/>
        </a:p>
      </dgm:t>
    </dgm:pt>
    <dgm:pt modelId="{BE14004B-29AF-4389-9731-989B21D02D0F}">
      <dgm:prSet phldrT="[Текст]"/>
      <dgm:spPr/>
      <dgm:t>
        <a:bodyPr/>
        <a:lstStyle/>
        <a:p>
          <a:r>
            <a:rPr lang="ru-RU" dirty="0" smtClean="0"/>
            <a:t>СИСТЕМА ОЦЕНКИ КАЧЕСТВА</a:t>
          </a:r>
          <a:endParaRPr lang="ru-RU" dirty="0"/>
        </a:p>
      </dgm:t>
    </dgm:pt>
    <dgm:pt modelId="{29AD6951-3015-41B2-9F30-35BEE298FF9F}" type="parTrans" cxnId="{6D85FC59-8472-4243-AAF8-F1983B294C90}">
      <dgm:prSet/>
      <dgm:spPr/>
      <dgm:t>
        <a:bodyPr/>
        <a:lstStyle/>
        <a:p>
          <a:endParaRPr lang="ru-RU"/>
        </a:p>
      </dgm:t>
    </dgm:pt>
    <dgm:pt modelId="{E7E6657D-0A91-423D-84D9-98992837906B}" type="sibTrans" cxnId="{6D85FC59-8472-4243-AAF8-F1983B294C90}">
      <dgm:prSet/>
      <dgm:spPr/>
      <dgm:t>
        <a:bodyPr/>
        <a:lstStyle/>
        <a:p>
          <a:endParaRPr lang="ru-RU"/>
        </a:p>
      </dgm:t>
    </dgm:pt>
    <dgm:pt modelId="{F6919BF3-399B-464F-A8B5-8A05CEADD3F5}" type="pres">
      <dgm:prSet presAssocID="{F1D08E5D-57BA-46D5-B527-44939D174065}" presName="diagram" presStyleCnt="0">
        <dgm:presLayoutVars>
          <dgm:dir/>
          <dgm:resizeHandles val="exact"/>
        </dgm:presLayoutVars>
      </dgm:prSet>
      <dgm:spPr/>
    </dgm:pt>
    <dgm:pt modelId="{350F4171-EB21-4E28-A1B9-64A3C63BBE9E}" type="pres">
      <dgm:prSet presAssocID="{BD4A0A2E-AB51-4B7E-95A3-2BC398ED503B}" presName="node" presStyleLbl="node1" presStyleIdx="0" presStyleCnt="4">
        <dgm:presLayoutVars>
          <dgm:bulletEnabled val="1"/>
        </dgm:presLayoutVars>
      </dgm:prSet>
      <dgm:spPr/>
    </dgm:pt>
    <dgm:pt modelId="{9331C017-90EE-429D-895A-D501420EE9E6}" type="pres">
      <dgm:prSet presAssocID="{1960E445-53C6-4580-9180-A93FC523EE7F}" presName="sibTrans" presStyleCnt="0"/>
      <dgm:spPr/>
    </dgm:pt>
    <dgm:pt modelId="{BC2A237C-6BB6-4F92-B205-2139B07963EC}" type="pres">
      <dgm:prSet presAssocID="{C128D59E-1D87-4453-AEBB-D6DB5075F14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02B99D-3B15-4324-ABC8-7E08C8F77072}" type="pres">
      <dgm:prSet presAssocID="{E774635F-6981-468C-8773-EB483B555417}" presName="sibTrans" presStyleCnt="0"/>
      <dgm:spPr/>
    </dgm:pt>
    <dgm:pt modelId="{75580B64-BD30-4063-8B6B-E60166E5EEB8}" type="pres">
      <dgm:prSet presAssocID="{048A650F-470F-4DAD-8F9B-AAD6E3872D54}" presName="node" presStyleLbl="node1" presStyleIdx="2" presStyleCnt="4">
        <dgm:presLayoutVars>
          <dgm:bulletEnabled val="1"/>
        </dgm:presLayoutVars>
      </dgm:prSet>
      <dgm:spPr/>
    </dgm:pt>
    <dgm:pt modelId="{FA809279-1CC0-44BC-B3BE-C91781D0B0FC}" type="pres">
      <dgm:prSet presAssocID="{653FB7DE-8796-414F-AD77-39AD6FCE54FF}" presName="sibTrans" presStyleCnt="0"/>
      <dgm:spPr/>
    </dgm:pt>
    <dgm:pt modelId="{9D06019F-F0C8-43CD-A942-57F28A52FF6E}" type="pres">
      <dgm:prSet presAssocID="{BE14004B-29AF-4389-9731-989B21D02D0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D0F205-3AB7-404F-9CF3-EE723B06D3C1}" srcId="{F1D08E5D-57BA-46D5-B527-44939D174065}" destId="{BD4A0A2E-AB51-4B7E-95A3-2BC398ED503B}" srcOrd="0" destOrd="0" parTransId="{C456DEB1-10C4-4B0F-B79E-B0A7224B7034}" sibTransId="{1960E445-53C6-4580-9180-A93FC523EE7F}"/>
    <dgm:cxn modelId="{F0C85C75-AD34-49B3-B43D-45021C7F871F}" type="presOf" srcId="{048A650F-470F-4DAD-8F9B-AAD6E3872D54}" destId="{75580B64-BD30-4063-8B6B-E60166E5EEB8}" srcOrd="0" destOrd="0" presId="urn:microsoft.com/office/officeart/2005/8/layout/default"/>
    <dgm:cxn modelId="{597BDD19-EF1F-498F-B354-6FBF64DCE92E}" type="presOf" srcId="{C128D59E-1D87-4453-AEBB-D6DB5075F14D}" destId="{BC2A237C-6BB6-4F92-B205-2139B07963EC}" srcOrd="0" destOrd="0" presId="urn:microsoft.com/office/officeart/2005/8/layout/default"/>
    <dgm:cxn modelId="{A2A86972-C05D-4CA3-B1FC-48154AE66942}" srcId="{F1D08E5D-57BA-46D5-B527-44939D174065}" destId="{C128D59E-1D87-4453-AEBB-D6DB5075F14D}" srcOrd="1" destOrd="0" parTransId="{810912FF-CCA5-4FC8-9602-6DD004C8EF50}" sibTransId="{E774635F-6981-468C-8773-EB483B555417}"/>
    <dgm:cxn modelId="{426F70E9-A732-4A60-9886-1F3920CF0546}" type="presOf" srcId="{F1D08E5D-57BA-46D5-B527-44939D174065}" destId="{F6919BF3-399B-464F-A8B5-8A05CEADD3F5}" srcOrd="0" destOrd="0" presId="urn:microsoft.com/office/officeart/2005/8/layout/default"/>
    <dgm:cxn modelId="{AC849EF1-ABCE-44A5-ABA0-BD5669A37D12}" type="presOf" srcId="{BE14004B-29AF-4389-9731-989B21D02D0F}" destId="{9D06019F-F0C8-43CD-A942-57F28A52FF6E}" srcOrd="0" destOrd="0" presId="urn:microsoft.com/office/officeart/2005/8/layout/default"/>
    <dgm:cxn modelId="{6D85FC59-8472-4243-AAF8-F1983B294C90}" srcId="{F1D08E5D-57BA-46D5-B527-44939D174065}" destId="{BE14004B-29AF-4389-9731-989B21D02D0F}" srcOrd="3" destOrd="0" parTransId="{29AD6951-3015-41B2-9F30-35BEE298FF9F}" sibTransId="{E7E6657D-0A91-423D-84D9-98992837906B}"/>
    <dgm:cxn modelId="{3200A620-6CC6-49DB-889B-433A6F74FA5C}" srcId="{F1D08E5D-57BA-46D5-B527-44939D174065}" destId="{048A650F-470F-4DAD-8F9B-AAD6E3872D54}" srcOrd="2" destOrd="0" parTransId="{C7ADAE19-4CC7-4467-8EC3-CE9D25E53C69}" sibTransId="{653FB7DE-8796-414F-AD77-39AD6FCE54FF}"/>
    <dgm:cxn modelId="{C4B8BE71-1562-413E-844B-20DD7786EB14}" type="presOf" srcId="{BD4A0A2E-AB51-4B7E-95A3-2BC398ED503B}" destId="{350F4171-EB21-4E28-A1B9-64A3C63BBE9E}" srcOrd="0" destOrd="0" presId="urn:microsoft.com/office/officeart/2005/8/layout/default"/>
    <dgm:cxn modelId="{8A9E929A-6719-4968-AD8F-29B60E11BD51}" type="presParOf" srcId="{F6919BF3-399B-464F-A8B5-8A05CEADD3F5}" destId="{350F4171-EB21-4E28-A1B9-64A3C63BBE9E}" srcOrd="0" destOrd="0" presId="urn:microsoft.com/office/officeart/2005/8/layout/default"/>
    <dgm:cxn modelId="{2A768607-5210-4E30-B028-1B9AB72E83ED}" type="presParOf" srcId="{F6919BF3-399B-464F-A8B5-8A05CEADD3F5}" destId="{9331C017-90EE-429D-895A-D501420EE9E6}" srcOrd="1" destOrd="0" presId="urn:microsoft.com/office/officeart/2005/8/layout/default"/>
    <dgm:cxn modelId="{E459530E-F8F3-4DA0-8FEE-E2C97F8AB94D}" type="presParOf" srcId="{F6919BF3-399B-464F-A8B5-8A05CEADD3F5}" destId="{BC2A237C-6BB6-4F92-B205-2139B07963EC}" srcOrd="2" destOrd="0" presId="urn:microsoft.com/office/officeart/2005/8/layout/default"/>
    <dgm:cxn modelId="{E5F4553E-312A-41DB-8E26-D117584E0901}" type="presParOf" srcId="{F6919BF3-399B-464F-A8B5-8A05CEADD3F5}" destId="{4F02B99D-3B15-4324-ABC8-7E08C8F77072}" srcOrd="3" destOrd="0" presId="urn:microsoft.com/office/officeart/2005/8/layout/default"/>
    <dgm:cxn modelId="{3224FCFB-360A-497B-8C28-87B1F08E98A1}" type="presParOf" srcId="{F6919BF3-399B-464F-A8B5-8A05CEADD3F5}" destId="{75580B64-BD30-4063-8B6B-E60166E5EEB8}" srcOrd="4" destOrd="0" presId="urn:microsoft.com/office/officeart/2005/8/layout/default"/>
    <dgm:cxn modelId="{3CE9189C-A363-4C83-BE51-231E2F83C10E}" type="presParOf" srcId="{F6919BF3-399B-464F-A8B5-8A05CEADD3F5}" destId="{FA809279-1CC0-44BC-B3BE-C91781D0B0FC}" srcOrd="5" destOrd="0" presId="urn:microsoft.com/office/officeart/2005/8/layout/default"/>
    <dgm:cxn modelId="{9C87B921-A53E-438B-A115-FABDBC9DAEA0}" type="presParOf" srcId="{F6919BF3-399B-464F-A8B5-8A05CEADD3F5}" destId="{9D06019F-F0C8-43CD-A942-57F28A52FF6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D44FE9-176C-43D1-B7B5-F0925572153B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0898450B-46F5-4BE4-A487-44E3B13ED279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B9A86E6C-E655-4E3C-9268-6620EEEAC7B0}" type="parTrans" cxnId="{A0261793-5A4C-4123-81FF-A5CC16ABB4FB}">
      <dgm:prSet/>
      <dgm:spPr/>
      <dgm:t>
        <a:bodyPr/>
        <a:lstStyle/>
        <a:p>
          <a:endParaRPr lang="ru-RU"/>
        </a:p>
      </dgm:t>
    </dgm:pt>
    <dgm:pt modelId="{92764FC3-36CA-47DE-86A0-38457C3E4D9C}" type="sibTrans" cxnId="{A0261793-5A4C-4123-81FF-A5CC16ABB4FB}">
      <dgm:prSet/>
      <dgm:spPr/>
      <dgm:t>
        <a:bodyPr/>
        <a:lstStyle/>
        <a:p>
          <a:endParaRPr lang="ru-RU"/>
        </a:p>
      </dgm:t>
    </dgm:pt>
    <dgm:pt modelId="{B2C4FF8D-203F-4D50-A2B1-F085F076A55D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86EB4FF9-3A58-4B7F-9674-D4E31477CCF9}" type="parTrans" cxnId="{F208D643-46C5-4FE7-BF8D-9A3370478563}">
      <dgm:prSet/>
      <dgm:spPr/>
      <dgm:t>
        <a:bodyPr/>
        <a:lstStyle/>
        <a:p>
          <a:endParaRPr lang="ru-RU"/>
        </a:p>
      </dgm:t>
    </dgm:pt>
    <dgm:pt modelId="{F354AD74-96AB-4EA9-9945-B1D8C09EAE35}" type="sibTrans" cxnId="{F208D643-46C5-4FE7-BF8D-9A3370478563}">
      <dgm:prSet/>
      <dgm:spPr/>
      <dgm:t>
        <a:bodyPr/>
        <a:lstStyle/>
        <a:p>
          <a:endParaRPr lang="ru-RU"/>
        </a:p>
      </dgm:t>
    </dgm:pt>
    <dgm:pt modelId="{F547A4FC-5602-469C-A619-E619875CAA94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671B8E9F-F889-41AF-A581-94FDE248B719}" type="parTrans" cxnId="{69018DA0-606B-4C3D-8263-84CEA2AFCEDA}">
      <dgm:prSet/>
      <dgm:spPr/>
      <dgm:t>
        <a:bodyPr/>
        <a:lstStyle/>
        <a:p>
          <a:endParaRPr lang="ru-RU"/>
        </a:p>
      </dgm:t>
    </dgm:pt>
    <dgm:pt modelId="{2A315486-7D38-4F05-94E3-FF2746C5F6A3}" type="sibTrans" cxnId="{69018DA0-606B-4C3D-8263-84CEA2AFCEDA}">
      <dgm:prSet/>
      <dgm:spPr/>
      <dgm:t>
        <a:bodyPr/>
        <a:lstStyle/>
        <a:p>
          <a:endParaRPr lang="ru-RU"/>
        </a:p>
      </dgm:t>
    </dgm:pt>
    <dgm:pt modelId="{F6E7C22A-C2FA-4C81-9C6F-CC2E85E0E9CD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46DCBA06-F00D-4420-A511-4FBC943D4A99}" type="parTrans" cxnId="{3260C96E-88D9-4307-A577-07F06FF0CD1A}">
      <dgm:prSet/>
      <dgm:spPr/>
      <dgm:t>
        <a:bodyPr/>
        <a:lstStyle/>
        <a:p>
          <a:endParaRPr lang="ru-RU"/>
        </a:p>
      </dgm:t>
    </dgm:pt>
    <dgm:pt modelId="{B8AB38C3-A281-4475-8232-19E5D5E8D551}" type="sibTrans" cxnId="{3260C96E-88D9-4307-A577-07F06FF0CD1A}">
      <dgm:prSet/>
      <dgm:spPr/>
      <dgm:t>
        <a:bodyPr/>
        <a:lstStyle/>
        <a:p>
          <a:endParaRPr lang="ru-RU"/>
        </a:p>
      </dgm:t>
    </dgm:pt>
    <dgm:pt modelId="{D139ED35-48A0-4B12-ADAE-0232D98526E4}">
      <dgm:prSet phldrT="[Текст]"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2887F70B-7801-42D5-89BA-67A56A784309}" type="parTrans" cxnId="{86208AD4-EB06-4068-9F66-B09E41C2A4F9}">
      <dgm:prSet/>
      <dgm:spPr/>
      <dgm:t>
        <a:bodyPr/>
        <a:lstStyle/>
        <a:p>
          <a:endParaRPr lang="ru-RU"/>
        </a:p>
      </dgm:t>
    </dgm:pt>
    <dgm:pt modelId="{630550F7-96A9-4B27-8F29-A99861438B74}" type="sibTrans" cxnId="{86208AD4-EB06-4068-9F66-B09E41C2A4F9}">
      <dgm:prSet/>
      <dgm:spPr/>
      <dgm:t>
        <a:bodyPr/>
        <a:lstStyle/>
        <a:p>
          <a:endParaRPr lang="ru-RU"/>
        </a:p>
      </dgm:t>
    </dgm:pt>
    <dgm:pt modelId="{273A2A0F-E156-460A-812D-04761F699427}">
      <dgm:prSet phldrT="[Текст]"/>
      <dgm:spPr/>
      <dgm:t>
        <a:bodyPr/>
        <a:lstStyle/>
        <a:p>
          <a:r>
            <a:rPr lang="ru-RU" dirty="0" smtClean="0"/>
            <a:t>6</a:t>
          </a:r>
          <a:endParaRPr lang="ru-RU" dirty="0"/>
        </a:p>
      </dgm:t>
    </dgm:pt>
    <dgm:pt modelId="{991A21A7-DC09-4F2F-8F77-F8F8AE9BD105}" type="parTrans" cxnId="{F2EC293B-BF8B-4F40-8037-FD4290F6D322}">
      <dgm:prSet/>
      <dgm:spPr/>
      <dgm:t>
        <a:bodyPr/>
        <a:lstStyle/>
        <a:p>
          <a:endParaRPr lang="ru-RU"/>
        </a:p>
      </dgm:t>
    </dgm:pt>
    <dgm:pt modelId="{915112B7-ADA3-49BC-8222-E74FD83E11F0}" type="sibTrans" cxnId="{F2EC293B-BF8B-4F40-8037-FD4290F6D322}">
      <dgm:prSet/>
      <dgm:spPr/>
      <dgm:t>
        <a:bodyPr/>
        <a:lstStyle/>
        <a:p>
          <a:endParaRPr lang="ru-RU"/>
        </a:p>
      </dgm:t>
    </dgm:pt>
    <dgm:pt modelId="{B891DA80-0CB0-406C-ADBF-F60E0B284D8C}" type="pres">
      <dgm:prSet presAssocID="{11D44FE9-176C-43D1-B7B5-F0925572153B}" presName="compositeShape" presStyleCnt="0">
        <dgm:presLayoutVars>
          <dgm:chMax val="7"/>
          <dgm:dir/>
          <dgm:resizeHandles val="exact"/>
        </dgm:presLayoutVars>
      </dgm:prSet>
      <dgm:spPr/>
    </dgm:pt>
    <dgm:pt modelId="{C1C07DF2-BE96-4BFF-9216-DA485CB06C7B}" type="pres">
      <dgm:prSet presAssocID="{11D44FE9-176C-43D1-B7B5-F0925572153B}" presName="wedge1" presStyleLbl="node1" presStyleIdx="0" presStyleCnt="6"/>
      <dgm:spPr/>
      <dgm:t>
        <a:bodyPr/>
        <a:lstStyle/>
        <a:p>
          <a:endParaRPr lang="ru-RU"/>
        </a:p>
      </dgm:t>
    </dgm:pt>
    <dgm:pt modelId="{844001AE-8E1B-48A0-8908-3FAA582C094B}" type="pres">
      <dgm:prSet presAssocID="{11D44FE9-176C-43D1-B7B5-F0925572153B}" presName="dummy1a" presStyleCnt="0"/>
      <dgm:spPr/>
    </dgm:pt>
    <dgm:pt modelId="{869EF105-F506-41A1-A4F3-0AB78B1C6718}" type="pres">
      <dgm:prSet presAssocID="{11D44FE9-176C-43D1-B7B5-F0925572153B}" presName="dummy1b" presStyleCnt="0"/>
      <dgm:spPr/>
    </dgm:pt>
    <dgm:pt modelId="{D3C6DC52-67F5-4C3B-8D4F-CACA122766E4}" type="pres">
      <dgm:prSet presAssocID="{11D44FE9-176C-43D1-B7B5-F0925572153B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39BCB0-77A0-4527-81AB-8E0530237DEE}" type="pres">
      <dgm:prSet presAssocID="{11D44FE9-176C-43D1-B7B5-F0925572153B}" presName="wedge2" presStyleLbl="node1" presStyleIdx="1" presStyleCnt="6"/>
      <dgm:spPr/>
      <dgm:t>
        <a:bodyPr/>
        <a:lstStyle/>
        <a:p>
          <a:endParaRPr lang="ru-RU"/>
        </a:p>
      </dgm:t>
    </dgm:pt>
    <dgm:pt modelId="{C59F02B8-50A0-40CB-8F3A-843F61BE75BF}" type="pres">
      <dgm:prSet presAssocID="{11D44FE9-176C-43D1-B7B5-F0925572153B}" presName="dummy2a" presStyleCnt="0"/>
      <dgm:spPr/>
    </dgm:pt>
    <dgm:pt modelId="{61A9630B-8DE0-4529-BB2F-5228849A8664}" type="pres">
      <dgm:prSet presAssocID="{11D44FE9-176C-43D1-B7B5-F0925572153B}" presName="dummy2b" presStyleCnt="0"/>
      <dgm:spPr/>
    </dgm:pt>
    <dgm:pt modelId="{D8FBC7B5-8C8C-47E7-A25F-950299327D1F}" type="pres">
      <dgm:prSet presAssocID="{11D44FE9-176C-43D1-B7B5-F0925572153B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88436-F5C0-4AD7-95DB-FF134DAFABF5}" type="pres">
      <dgm:prSet presAssocID="{11D44FE9-176C-43D1-B7B5-F0925572153B}" presName="wedge3" presStyleLbl="node1" presStyleIdx="2" presStyleCnt="6"/>
      <dgm:spPr/>
      <dgm:t>
        <a:bodyPr/>
        <a:lstStyle/>
        <a:p>
          <a:endParaRPr lang="ru-RU"/>
        </a:p>
      </dgm:t>
    </dgm:pt>
    <dgm:pt modelId="{B0CFCF49-1DE9-4FD2-AD9F-85844FDF990E}" type="pres">
      <dgm:prSet presAssocID="{11D44FE9-176C-43D1-B7B5-F0925572153B}" presName="dummy3a" presStyleCnt="0"/>
      <dgm:spPr/>
    </dgm:pt>
    <dgm:pt modelId="{BF2FD476-D0B0-478D-85B1-B13251E44210}" type="pres">
      <dgm:prSet presAssocID="{11D44FE9-176C-43D1-B7B5-F0925572153B}" presName="dummy3b" presStyleCnt="0"/>
      <dgm:spPr/>
    </dgm:pt>
    <dgm:pt modelId="{5B0AEAAF-854F-4ABF-81F4-9A07B53939BE}" type="pres">
      <dgm:prSet presAssocID="{11D44FE9-176C-43D1-B7B5-F0925572153B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11B856-F4AA-4CBA-B5D6-87D858F97AE3}" type="pres">
      <dgm:prSet presAssocID="{11D44FE9-176C-43D1-B7B5-F0925572153B}" presName="wedge4" presStyleLbl="node1" presStyleIdx="3" presStyleCnt="6"/>
      <dgm:spPr/>
      <dgm:t>
        <a:bodyPr/>
        <a:lstStyle/>
        <a:p>
          <a:endParaRPr lang="ru-RU"/>
        </a:p>
      </dgm:t>
    </dgm:pt>
    <dgm:pt modelId="{3F3C0540-2561-4739-AF8C-2942A0C12DB0}" type="pres">
      <dgm:prSet presAssocID="{11D44FE9-176C-43D1-B7B5-F0925572153B}" presName="dummy4a" presStyleCnt="0"/>
      <dgm:spPr/>
    </dgm:pt>
    <dgm:pt modelId="{56D427AC-B6D3-4F4A-B912-C3FCAE691A70}" type="pres">
      <dgm:prSet presAssocID="{11D44FE9-176C-43D1-B7B5-F0925572153B}" presName="dummy4b" presStyleCnt="0"/>
      <dgm:spPr/>
    </dgm:pt>
    <dgm:pt modelId="{BDD114CD-E156-4D0B-9B80-08935401322F}" type="pres">
      <dgm:prSet presAssocID="{11D44FE9-176C-43D1-B7B5-F0925572153B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0132B5-0110-493D-8C94-32BFEABCBA34}" type="pres">
      <dgm:prSet presAssocID="{11D44FE9-176C-43D1-B7B5-F0925572153B}" presName="wedge5" presStyleLbl="node1" presStyleIdx="4" presStyleCnt="6"/>
      <dgm:spPr/>
      <dgm:t>
        <a:bodyPr/>
        <a:lstStyle/>
        <a:p>
          <a:endParaRPr lang="ru-RU"/>
        </a:p>
      </dgm:t>
    </dgm:pt>
    <dgm:pt modelId="{88B85443-9847-45BC-8473-24FFD10BBE59}" type="pres">
      <dgm:prSet presAssocID="{11D44FE9-176C-43D1-B7B5-F0925572153B}" presName="dummy5a" presStyleCnt="0"/>
      <dgm:spPr/>
    </dgm:pt>
    <dgm:pt modelId="{B216968D-EDBA-4755-91F5-00FEE7AD554E}" type="pres">
      <dgm:prSet presAssocID="{11D44FE9-176C-43D1-B7B5-F0925572153B}" presName="dummy5b" presStyleCnt="0"/>
      <dgm:spPr/>
    </dgm:pt>
    <dgm:pt modelId="{715BA692-C6A4-4F5D-B1ED-773614CCDB58}" type="pres">
      <dgm:prSet presAssocID="{11D44FE9-176C-43D1-B7B5-F0925572153B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9B5754-8ED2-4EDE-B1D4-1FF8F91B6A60}" type="pres">
      <dgm:prSet presAssocID="{11D44FE9-176C-43D1-B7B5-F0925572153B}" presName="wedge6" presStyleLbl="node1" presStyleIdx="5" presStyleCnt="6"/>
      <dgm:spPr/>
      <dgm:t>
        <a:bodyPr/>
        <a:lstStyle/>
        <a:p>
          <a:endParaRPr lang="ru-RU"/>
        </a:p>
      </dgm:t>
    </dgm:pt>
    <dgm:pt modelId="{B329BBC4-4CF0-4C45-97C7-CF015399C009}" type="pres">
      <dgm:prSet presAssocID="{11D44FE9-176C-43D1-B7B5-F0925572153B}" presName="dummy6a" presStyleCnt="0"/>
      <dgm:spPr/>
    </dgm:pt>
    <dgm:pt modelId="{7ABDF97C-5514-425F-809D-9F50236FE594}" type="pres">
      <dgm:prSet presAssocID="{11D44FE9-176C-43D1-B7B5-F0925572153B}" presName="dummy6b" presStyleCnt="0"/>
      <dgm:spPr/>
    </dgm:pt>
    <dgm:pt modelId="{74AD8524-D470-4209-954A-30BC49307353}" type="pres">
      <dgm:prSet presAssocID="{11D44FE9-176C-43D1-B7B5-F0925572153B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A2DECC-C0C1-49AE-AD1C-4A4333F47CFF}" type="pres">
      <dgm:prSet presAssocID="{92764FC3-36CA-47DE-86A0-38457C3E4D9C}" presName="arrowWedge1" presStyleLbl="fgSibTrans2D1" presStyleIdx="0" presStyleCnt="6"/>
      <dgm:spPr/>
    </dgm:pt>
    <dgm:pt modelId="{D7B0DF94-EAD8-4290-90AC-4C67244B8107}" type="pres">
      <dgm:prSet presAssocID="{F354AD74-96AB-4EA9-9945-B1D8C09EAE35}" presName="arrowWedge2" presStyleLbl="fgSibTrans2D1" presStyleIdx="1" presStyleCnt="6" custLinFactNeighborX="-698" custLinFactNeighborY="990"/>
      <dgm:spPr/>
    </dgm:pt>
    <dgm:pt modelId="{E31C4B02-4715-4ED2-A0A7-A4C16D7F2DA2}" type="pres">
      <dgm:prSet presAssocID="{2A315486-7D38-4F05-94E3-FF2746C5F6A3}" presName="arrowWedge3" presStyleLbl="fgSibTrans2D1" presStyleIdx="2" presStyleCnt="6"/>
      <dgm:spPr/>
    </dgm:pt>
    <dgm:pt modelId="{1984B3F6-75C7-4FCF-BDCB-39B0F9547D70}" type="pres">
      <dgm:prSet presAssocID="{B8AB38C3-A281-4475-8232-19E5D5E8D551}" presName="arrowWedge4" presStyleLbl="fgSibTrans2D1" presStyleIdx="3" presStyleCnt="6"/>
      <dgm:spPr/>
    </dgm:pt>
    <dgm:pt modelId="{0983FD71-F37C-4F6E-A35A-4291E3F86BD3}" type="pres">
      <dgm:prSet presAssocID="{630550F7-96A9-4B27-8F29-A99861438B74}" presName="arrowWedge5" presStyleLbl="fgSibTrans2D1" presStyleIdx="4" presStyleCnt="6"/>
      <dgm:spPr/>
    </dgm:pt>
    <dgm:pt modelId="{C9AB7037-FDE1-4849-83DB-F0C88FADCC91}" type="pres">
      <dgm:prSet presAssocID="{915112B7-ADA3-49BC-8222-E74FD83E11F0}" presName="arrowWedge6" presStyleLbl="fgSibTrans2D1" presStyleIdx="5" presStyleCnt="6"/>
      <dgm:spPr/>
    </dgm:pt>
  </dgm:ptLst>
  <dgm:cxnLst>
    <dgm:cxn modelId="{487542EB-5E8D-4D05-AF91-2D70AB4FD107}" type="presOf" srcId="{F547A4FC-5602-469C-A619-E619875CAA94}" destId="{C2988436-F5C0-4AD7-95DB-FF134DAFABF5}" srcOrd="0" destOrd="0" presId="urn:microsoft.com/office/officeart/2005/8/layout/cycle8"/>
    <dgm:cxn modelId="{931F8EC2-F539-44AE-BE94-5101019B3828}" type="presOf" srcId="{F6E7C22A-C2FA-4C81-9C6F-CC2E85E0E9CD}" destId="{BDD114CD-E156-4D0B-9B80-08935401322F}" srcOrd="1" destOrd="0" presId="urn:microsoft.com/office/officeart/2005/8/layout/cycle8"/>
    <dgm:cxn modelId="{3260C96E-88D9-4307-A577-07F06FF0CD1A}" srcId="{11D44FE9-176C-43D1-B7B5-F0925572153B}" destId="{F6E7C22A-C2FA-4C81-9C6F-CC2E85E0E9CD}" srcOrd="3" destOrd="0" parTransId="{46DCBA06-F00D-4420-A511-4FBC943D4A99}" sibTransId="{B8AB38C3-A281-4475-8232-19E5D5E8D551}"/>
    <dgm:cxn modelId="{9A703577-F8D5-4863-A17B-D52F39786E8D}" type="presOf" srcId="{F6E7C22A-C2FA-4C81-9C6F-CC2E85E0E9CD}" destId="{C311B856-F4AA-4CBA-B5D6-87D858F97AE3}" srcOrd="0" destOrd="0" presId="urn:microsoft.com/office/officeart/2005/8/layout/cycle8"/>
    <dgm:cxn modelId="{A0261793-5A4C-4123-81FF-A5CC16ABB4FB}" srcId="{11D44FE9-176C-43D1-B7B5-F0925572153B}" destId="{0898450B-46F5-4BE4-A487-44E3B13ED279}" srcOrd="0" destOrd="0" parTransId="{B9A86E6C-E655-4E3C-9268-6620EEEAC7B0}" sibTransId="{92764FC3-36CA-47DE-86A0-38457C3E4D9C}"/>
    <dgm:cxn modelId="{F2EC293B-BF8B-4F40-8037-FD4290F6D322}" srcId="{11D44FE9-176C-43D1-B7B5-F0925572153B}" destId="{273A2A0F-E156-460A-812D-04761F699427}" srcOrd="5" destOrd="0" parTransId="{991A21A7-DC09-4F2F-8F77-F8F8AE9BD105}" sibTransId="{915112B7-ADA3-49BC-8222-E74FD83E11F0}"/>
    <dgm:cxn modelId="{86208AD4-EB06-4068-9F66-B09E41C2A4F9}" srcId="{11D44FE9-176C-43D1-B7B5-F0925572153B}" destId="{D139ED35-48A0-4B12-ADAE-0232D98526E4}" srcOrd="4" destOrd="0" parTransId="{2887F70B-7801-42D5-89BA-67A56A784309}" sibTransId="{630550F7-96A9-4B27-8F29-A99861438B74}"/>
    <dgm:cxn modelId="{086BCB1B-B9CA-485F-9FE4-F49DCF058727}" type="presOf" srcId="{273A2A0F-E156-460A-812D-04761F699427}" destId="{1B9B5754-8ED2-4EDE-B1D4-1FF8F91B6A60}" srcOrd="0" destOrd="0" presId="urn:microsoft.com/office/officeart/2005/8/layout/cycle8"/>
    <dgm:cxn modelId="{0DEBF876-31D6-41CF-88A4-E963818C1CD3}" type="presOf" srcId="{B2C4FF8D-203F-4D50-A2B1-F085F076A55D}" destId="{D8FBC7B5-8C8C-47E7-A25F-950299327D1F}" srcOrd="1" destOrd="0" presId="urn:microsoft.com/office/officeart/2005/8/layout/cycle8"/>
    <dgm:cxn modelId="{69479CE4-1A05-41BF-9EE1-E649D86BC8CA}" type="presOf" srcId="{D139ED35-48A0-4B12-ADAE-0232D98526E4}" destId="{0B0132B5-0110-493D-8C94-32BFEABCBA34}" srcOrd="0" destOrd="0" presId="urn:microsoft.com/office/officeart/2005/8/layout/cycle8"/>
    <dgm:cxn modelId="{236369DC-4D63-408E-9176-DF410822DF64}" type="presOf" srcId="{D139ED35-48A0-4B12-ADAE-0232D98526E4}" destId="{715BA692-C6A4-4F5D-B1ED-773614CCDB58}" srcOrd="1" destOrd="0" presId="urn:microsoft.com/office/officeart/2005/8/layout/cycle8"/>
    <dgm:cxn modelId="{69018DA0-606B-4C3D-8263-84CEA2AFCEDA}" srcId="{11D44FE9-176C-43D1-B7B5-F0925572153B}" destId="{F547A4FC-5602-469C-A619-E619875CAA94}" srcOrd="2" destOrd="0" parTransId="{671B8E9F-F889-41AF-A581-94FDE248B719}" sibTransId="{2A315486-7D38-4F05-94E3-FF2746C5F6A3}"/>
    <dgm:cxn modelId="{557AA549-3E8D-4B60-8A26-210795738F0B}" type="presOf" srcId="{F547A4FC-5602-469C-A619-E619875CAA94}" destId="{5B0AEAAF-854F-4ABF-81F4-9A07B53939BE}" srcOrd="1" destOrd="0" presId="urn:microsoft.com/office/officeart/2005/8/layout/cycle8"/>
    <dgm:cxn modelId="{F208D643-46C5-4FE7-BF8D-9A3370478563}" srcId="{11D44FE9-176C-43D1-B7B5-F0925572153B}" destId="{B2C4FF8D-203F-4D50-A2B1-F085F076A55D}" srcOrd="1" destOrd="0" parTransId="{86EB4FF9-3A58-4B7F-9674-D4E31477CCF9}" sibTransId="{F354AD74-96AB-4EA9-9945-B1D8C09EAE35}"/>
    <dgm:cxn modelId="{345F6427-4F6E-438E-BC57-A0A40C5244BB}" type="presOf" srcId="{0898450B-46F5-4BE4-A487-44E3B13ED279}" destId="{C1C07DF2-BE96-4BFF-9216-DA485CB06C7B}" srcOrd="0" destOrd="0" presId="urn:microsoft.com/office/officeart/2005/8/layout/cycle8"/>
    <dgm:cxn modelId="{67E590B7-E84F-4718-9D92-F34ADCE0157A}" type="presOf" srcId="{11D44FE9-176C-43D1-B7B5-F0925572153B}" destId="{B891DA80-0CB0-406C-ADBF-F60E0B284D8C}" srcOrd="0" destOrd="0" presId="urn:microsoft.com/office/officeart/2005/8/layout/cycle8"/>
    <dgm:cxn modelId="{0372B0CC-A235-4EC0-BD29-44BDCA4555C4}" type="presOf" srcId="{0898450B-46F5-4BE4-A487-44E3B13ED279}" destId="{D3C6DC52-67F5-4C3B-8D4F-CACA122766E4}" srcOrd="1" destOrd="0" presId="urn:microsoft.com/office/officeart/2005/8/layout/cycle8"/>
    <dgm:cxn modelId="{F0908A99-92FB-465A-AF76-0D87B324445D}" type="presOf" srcId="{273A2A0F-E156-460A-812D-04761F699427}" destId="{74AD8524-D470-4209-954A-30BC49307353}" srcOrd="1" destOrd="0" presId="urn:microsoft.com/office/officeart/2005/8/layout/cycle8"/>
    <dgm:cxn modelId="{D5F01240-FC1A-49C8-8C3E-59BD2A6B94D8}" type="presOf" srcId="{B2C4FF8D-203F-4D50-A2B1-F085F076A55D}" destId="{FB39BCB0-77A0-4527-81AB-8E0530237DEE}" srcOrd="0" destOrd="0" presId="urn:microsoft.com/office/officeart/2005/8/layout/cycle8"/>
    <dgm:cxn modelId="{817041C1-CB39-4186-9D6F-39B4B005B917}" type="presParOf" srcId="{B891DA80-0CB0-406C-ADBF-F60E0B284D8C}" destId="{C1C07DF2-BE96-4BFF-9216-DA485CB06C7B}" srcOrd="0" destOrd="0" presId="urn:microsoft.com/office/officeart/2005/8/layout/cycle8"/>
    <dgm:cxn modelId="{CD5F9B96-8705-4055-B36B-C4CE8A33D51B}" type="presParOf" srcId="{B891DA80-0CB0-406C-ADBF-F60E0B284D8C}" destId="{844001AE-8E1B-48A0-8908-3FAA582C094B}" srcOrd="1" destOrd="0" presId="urn:microsoft.com/office/officeart/2005/8/layout/cycle8"/>
    <dgm:cxn modelId="{9A744A39-594D-486E-818B-8BD163E875B0}" type="presParOf" srcId="{B891DA80-0CB0-406C-ADBF-F60E0B284D8C}" destId="{869EF105-F506-41A1-A4F3-0AB78B1C6718}" srcOrd="2" destOrd="0" presId="urn:microsoft.com/office/officeart/2005/8/layout/cycle8"/>
    <dgm:cxn modelId="{CC74419F-FA05-4956-8736-507E1EB23477}" type="presParOf" srcId="{B891DA80-0CB0-406C-ADBF-F60E0B284D8C}" destId="{D3C6DC52-67F5-4C3B-8D4F-CACA122766E4}" srcOrd="3" destOrd="0" presId="urn:microsoft.com/office/officeart/2005/8/layout/cycle8"/>
    <dgm:cxn modelId="{DD45104A-1A87-435C-B3C1-ECBAF8BD62A9}" type="presParOf" srcId="{B891DA80-0CB0-406C-ADBF-F60E0B284D8C}" destId="{FB39BCB0-77A0-4527-81AB-8E0530237DEE}" srcOrd="4" destOrd="0" presId="urn:microsoft.com/office/officeart/2005/8/layout/cycle8"/>
    <dgm:cxn modelId="{AAC470D8-8FF2-49BA-BDC5-DB68350C7BA6}" type="presParOf" srcId="{B891DA80-0CB0-406C-ADBF-F60E0B284D8C}" destId="{C59F02B8-50A0-40CB-8F3A-843F61BE75BF}" srcOrd="5" destOrd="0" presId="urn:microsoft.com/office/officeart/2005/8/layout/cycle8"/>
    <dgm:cxn modelId="{1C3B86A1-A769-472F-9896-0892A20921C8}" type="presParOf" srcId="{B891DA80-0CB0-406C-ADBF-F60E0B284D8C}" destId="{61A9630B-8DE0-4529-BB2F-5228849A8664}" srcOrd="6" destOrd="0" presId="urn:microsoft.com/office/officeart/2005/8/layout/cycle8"/>
    <dgm:cxn modelId="{9125FDD2-B53F-46EE-9BB4-B0E6B184CD78}" type="presParOf" srcId="{B891DA80-0CB0-406C-ADBF-F60E0B284D8C}" destId="{D8FBC7B5-8C8C-47E7-A25F-950299327D1F}" srcOrd="7" destOrd="0" presId="urn:microsoft.com/office/officeart/2005/8/layout/cycle8"/>
    <dgm:cxn modelId="{9A15868F-DF02-40D7-ADC4-AD28597249CB}" type="presParOf" srcId="{B891DA80-0CB0-406C-ADBF-F60E0B284D8C}" destId="{C2988436-F5C0-4AD7-95DB-FF134DAFABF5}" srcOrd="8" destOrd="0" presId="urn:microsoft.com/office/officeart/2005/8/layout/cycle8"/>
    <dgm:cxn modelId="{383A4348-681C-4937-B968-BE955F38AF82}" type="presParOf" srcId="{B891DA80-0CB0-406C-ADBF-F60E0B284D8C}" destId="{B0CFCF49-1DE9-4FD2-AD9F-85844FDF990E}" srcOrd="9" destOrd="0" presId="urn:microsoft.com/office/officeart/2005/8/layout/cycle8"/>
    <dgm:cxn modelId="{F481F2FB-99FF-4308-ACDF-DCE6CF3C880E}" type="presParOf" srcId="{B891DA80-0CB0-406C-ADBF-F60E0B284D8C}" destId="{BF2FD476-D0B0-478D-85B1-B13251E44210}" srcOrd="10" destOrd="0" presId="urn:microsoft.com/office/officeart/2005/8/layout/cycle8"/>
    <dgm:cxn modelId="{9C8753A1-CAAC-4E35-9923-C508F8CF8F70}" type="presParOf" srcId="{B891DA80-0CB0-406C-ADBF-F60E0B284D8C}" destId="{5B0AEAAF-854F-4ABF-81F4-9A07B53939BE}" srcOrd="11" destOrd="0" presId="urn:microsoft.com/office/officeart/2005/8/layout/cycle8"/>
    <dgm:cxn modelId="{77DE9BC4-9776-457C-82A0-2BB0C5E07366}" type="presParOf" srcId="{B891DA80-0CB0-406C-ADBF-F60E0B284D8C}" destId="{C311B856-F4AA-4CBA-B5D6-87D858F97AE3}" srcOrd="12" destOrd="0" presId="urn:microsoft.com/office/officeart/2005/8/layout/cycle8"/>
    <dgm:cxn modelId="{36E5D422-60AE-46C8-A824-3E96E90A8E59}" type="presParOf" srcId="{B891DA80-0CB0-406C-ADBF-F60E0B284D8C}" destId="{3F3C0540-2561-4739-AF8C-2942A0C12DB0}" srcOrd="13" destOrd="0" presId="urn:microsoft.com/office/officeart/2005/8/layout/cycle8"/>
    <dgm:cxn modelId="{6F0A863E-F5FA-461B-958C-800EBC67207C}" type="presParOf" srcId="{B891DA80-0CB0-406C-ADBF-F60E0B284D8C}" destId="{56D427AC-B6D3-4F4A-B912-C3FCAE691A70}" srcOrd="14" destOrd="0" presId="urn:microsoft.com/office/officeart/2005/8/layout/cycle8"/>
    <dgm:cxn modelId="{FFD70AAA-0C95-42CD-9C28-759B5BCB4FF1}" type="presParOf" srcId="{B891DA80-0CB0-406C-ADBF-F60E0B284D8C}" destId="{BDD114CD-E156-4D0B-9B80-08935401322F}" srcOrd="15" destOrd="0" presId="urn:microsoft.com/office/officeart/2005/8/layout/cycle8"/>
    <dgm:cxn modelId="{E428E92F-2652-4E17-B543-3D56C16CF86B}" type="presParOf" srcId="{B891DA80-0CB0-406C-ADBF-F60E0B284D8C}" destId="{0B0132B5-0110-493D-8C94-32BFEABCBA34}" srcOrd="16" destOrd="0" presId="urn:microsoft.com/office/officeart/2005/8/layout/cycle8"/>
    <dgm:cxn modelId="{D1B89A56-AE84-49D4-9021-C77737667A77}" type="presParOf" srcId="{B891DA80-0CB0-406C-ADBF-F60E0B284D8C}" destId="{88B85443-9847-45BC-8473-24FFD10BBE59}" srcOrd="17" destOrd="0" presId="urn:microsoft.com/office/officeart/2005/8/layout/cycle8"/>
    <dgm:cxn modelId="{1E3BA986-4F24-42FE-A07F-22E3C093C29C}" type="presParOf" srcId="{B891DA80-0CB0-406C-ADBF-F60E0B284D8C}" destId="{B216968D-EDBA-4755-91F5-00FEE7AD554E}" srcOrd="18" destOrd="0" presId="urn:microsoft.com/office/officeart/2005/8/layout/cycle8"/>
    <dgm:cxn modelId="{4B7E6C11-D4AD-4015-9EFC-71316933C1B1}" type="presParOf" srcId="{B891DA80-0CB0-406C-ADBF-F60E0B284D8C}" destId="{715BA692-C6A4-4F5D-B1ED-773614CCDB58}" srcOrd="19" destOrd="0" presId="urn:microsoft.com/office/officeart/2005/8/layout/cycle8"/>
    <dgm:cxn modelId="{FF68E51D-CDD6-4C51-B506-1AABC05D32B3}" type="presParOf" srcId="{B891DA80-0CB0-406C-ADBF-F60E0B284D8C}" destId="{1B9B5754-8ED2-4EDE-B1D4-1FF8F91B6A60}" srcOrd="20" destOrd="0" presId="urn:microsoft.com/office/officeart/2005/8/layout/cycle8"/>
    <dgm:cxn modelId="{D5F4C38A-EFBA-468A-BBAB-397FD292D28B}" type="presParOf" srcId="{B891DA80-0CB0-406C-ADBF-F60E0B284D8C}" destId="{B329BBC4-4CF0-4C45-97C7-CF015399C009}" srcOrd="21" destOrd="0" presId="urn:microsoft.com/office/officeart/2005/8/layout/cycle8"/>
    <dgm:cxn modelId="{986E650C-D5AA-418E-BB41-7A8BB6464C42}" type="presParOf" srcId="{B891DA80-0CB0-406C-ADBF-F60E0B284D8C}" destId="{7ABDF97C-5514-425F-809D-9F50236FE594}" srcOrd="22" destOrd="0" presId="urn:microsoft.com/office/officeart/2005/8/layout/cycle8"/>
    <dgm:cxn modelId="{A29117E1-943A-46E2-B172-AD0F213EB8B1}" type="presParOf" srcId="{B891DA80-0CB0-406C-ADBF-F60E0B284D8C}" destId="{74AD8524-D470-4209-954A-30BC49307353}" srcOrd="23" destOrd="0" presId="urn:microsoft.com/office/officeart/2005/8/layout/cycle8"/>
    <dgm:cxn modelId="{F8AADDF9-255C-4E61-BDED-9C4E808077AF}" type="presParOf" srcId="{B891DA80-0CB0-406C-ADBF-F60E0B284D8C}" destId="{66A2DECC-C0C1-49AE-AD1C-4A4333F47CFF}" srcOrd="24" destOrd="0" presId="urn:microsoft.com/office/officeart/2005/8/layout/cycle8"/>
    <dgm:cxn modelId="{C8ED24DB-AA51-4CA2-BB8D-CEC194A0E2A2}" type="presParOf" srcId="{B891DA80-0CB0-406C-ADBF-F60E0B284D8C}" destId="{D7B0DF94-EAD8-4290-90AC-4C67244B8107}" srcOrd="25" destOrd="0" presId="urn:microsoft.com/office/officeart/2005/8/layout/cycle8"/>
    <dgm:cxn modelId="{79D5F40C-97EB-402F-AF31-57170BABF14F}" type="presParOf" srcId="{B891DA80-0CB0-406C-ADBF-F60E0B284D8C}" destId="{E31C4B02-4715-4ED2-A0A7-A4C16D7F2DA2}" srcOrd="26" destOrd="0" presId="urn:microsoft.com/office/officeart/2005/8/layout/cycle8"/>
    <dgm:cxn modelId="{89296C35-B28F-42FC-BA67-A4E56898E85B}" type="presParOf" srcId="{B891DA80-0CB0-406C-ADBF-F60E0B284D8C}" destId="{1984B3F6-75C7-4FCF-BDCB-39B0F9547D70}" srcOrd="27" destOrd="0" presId="urn:microsoft.com/office/officeart/2005/8/layout/cycle8"/>
    <dgm:cxn modelId="{8F22BC65-D027-4070-9A3A-880874717F33}" type="presParOf" srcId="{B891DA80-0CB0-406C-ADBF-F60E0B284D8C}" destId="{0983FD71-F37C-4F6E-A35A-4291E3F86BD3}" srcOrd="28" destOrd="0" presId="urn:microsoft.com/office/officeart/2005/8/layout/cycle8"/>
    <dgm:cxn modelId="{289B2D81-24A9-4FCF-BB37-84A1BAED7D39}" type="presParOf" srcId="{B891DA80-0CB0-406C-ADBF-F60E0B284D8C}" destId="{C9AB7037-FDE1-4849-83DB-F0C88FADCC91}" srcOrd="2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AA8562-E1C2-498E-BD46-DEA209148DE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766EE27-B7BA-4C6D-8057-A765825A5D19}">
      <dgm:prSet phldrT="[Текст]"/>
      <dgm:spPr/>
      <dgm:t>
        <a:bodyPr/>
        <a:lstStyle/>
        <a:p>
          <a:r>
            <a:rPr lang="ru-RU" dirty="0" smtClean="0"/>
            <a:t>1. ТЕХНОЛОГИИ</a:t>
          </a:r>
          <a:endParaRPr lang="ru-RU" dirty="0"/>
        </a:p>
      </dgm:t>
    </dgm:pt>
    <dgm:pt modelId="{5C1767C4-0B41-4025-9CDE-C083EB22C26D}" type="parTrans" cxnId="{19C1D9F0-5E28-49EA-9702-F6702EB83587}">
      <dgm:prSet/>
      <dgm:spPr/>
      <dgm:t>
        <a:bodyPr/>
        <a:lstStyle/>
        <a:p>
          <a:endParaRPr lang="ru-RU"/>
        </a:p>
      </dgm:t>
    </dgm:pt>
    <dgm:pt modelId="{287552C1-6AA9-4519-B7FF-D0E8D22AF564}" type="sibTrans" cxnId="{19C1D9F0-5E28-49EA-9702-F6702EB83587}">
      <dgm:prSet/>
      <dgm:spPr/>
      <dgm:t>
        <a:bodyPr/>
        <a:lstStyle/>
        <a:p>
          <a:endParaRPr lang="ru-RU"/>
        </a:p>
      </dgm:t>
    </dgm:pt>
    <dgm:pt modelId="{309DEC51-A179-43BA-85F0-B96E22195FC5}">
      <dgm:prSet phldrT="[Текст]"/>
      <dgm:spPr/>
      <dgm:t>
        <a:bodyPr/>
        <a:lstStyle/>
        <a:p>
          <a:r>
            <a:rPr lang="ru-RU" dirty="0" smtClean="0"/>
            <a:t>2. КАДРЫ</a:t>
          </a:r>
          <a:endParaRPr lang="ru-RU" dirty="0"/>
        </a:p>
      </dgm:t>
    </dgm:pt>
    <dgm:pt modelId="{5CC1CCEA-4C97-4DB0-BD67-CC746A766FFC}" type="parTrans" cxnId="{BD0F0C4C-C615-42C9-8F67-453628178D5D}">
      <dgm:prSet/>
      <dgm:spPr/>
      <dgm:t>
        <a:bodyPr/>
        <a:lstStyle/>
        <a:p>
          <a:endParaRPr lang="ru-RU"/>
        </a:p>
      </dgm:t>
    </dgm:pt>
    <dgm:pt modelId="{FAB56E70-8746-488B-BE13-79D1984A3EEC}" type="sibTrans" cxnId="{BD0F0C4C-C615-42C9-8F67-453628178D5D}">
      <dgm:prSet/>
      <dgm:spPr/>
      <dgm:t>
        <a:bodyPr/>
        <a:lstStyle/>
        <a:p>
          <a:endParaRPr lang="ru-RU"/>
        </a:p>
      </dgm:t>
    </dgm:pt>
    <dgm:pt modelId="{3C8775E4-1914-489B-B64A-7D0DEF58A6DF}">
      <dgm:prSet phldrT="[Текст]"/>
      <dgm:spPr/>
      <dgm:t>
        <a:bodyPr/>
        <a:lstStyle/>
        <a:p>
          <a:r>
            <a:rPr lang="ru-RU" dirty="0" smtClean="0"/>
            <a:t>3. ПРАКТИЧЕСКИЕ НАВЫКИ</a:t>
          </a:r>
          <a:endParaRPr lang="ru-RU" dirty="0"/>
        </a:p>
      </dgm:t>
    </dgm:pt>
    <dgm:pt modelId="{15E9805E-DF6E-427F-92E9-2E210001ADC6}" type="parTrans" cxnId="{2D22C1DC-33C4-4A1F-95D3-6D3CB9127ECA}">
      <dgm:prSet/>
      <dgm:spPr/>
      <dgm:t>
        <a:bodyPr/>
        <a:lstStyle/>
        <a:p>
          <a:endParaRPr lang="ru-RU"/>
        </a:p>
      </dgm:t>
    </dgm:pt>
    <dgm:pt modelId="{4D7E7193-0ADA-4595-B851-4431413036F9}" type="sibTrans" cxnId="{2D22C1DC-33C4-4A1F-95D3-6D3CB9127ECA}">
      <dgm:prSet/>
      <dgm:spPr/>
      <dgm:t>
        <a:bodyPr/>
        <a:lstStyle/>
        <a:p>
          <a:endParaRPr lang="ru-RU"/>
        </a:p>
      </dgm:t>
    </dgm:pt>
    <dgm:pt modelId="{CC5878F7-500C-40E0-8028-D55F64DB2340}">
      <dgm:prSet phldrT="[Текст]"/>
      <dgm:spPr/>
      <dgm:t>
        <a:bodyPr/>
        <a:lstStyle/>
        <a:p>
          <a:r>
            <a:rPr lang="ru-RU" dirty="0" smtClean="0"/>
            <a:t>4. РЦОИ-ЦЕНТР КОМПЕТЕНЦИЙ</a:t>
          </a:r>
          <a:endParaRPr lang="ru-RU" dirty="0"/>
        </a:p>
      </dgm:t>
    </dgm:pt>
    <dgm:pt modelId="{C63D7F04-5DC7-4757-8492-DCBEEA00BB3B}" type="parTrans" cxnId="{07FA6864-AF5F-403C-98FF-F5CD786E325B}">
      <dgm:prSet/>
      <dgm:spPr/>
      <dgm:t>
        <a:bodyPr/>
        <a:lstStyle/>
        <a:p>
          <a:endParaRPr lang="ru-RU"/>
        </a:p>
      </dgm:t>
    </dgm:pt>
    <dgm:pt modelId="{D0CB5A19-2367-4794-9832-E30ED793CE04}" type="sibTrans" cxnId="{07FA6864-AF5F-403C-98FF-F5CD786E325B}">
      <dgm:prSet/>
      <dgm:spPr/>
      <dgm:t>
        <a:bodyPr/>
        <a:lstStyle/>
        <a:p>
          <a:endParaRPr lang="ru-RU"/>
        </a:p>
      </dgm:t>
    </dgm:pt>
    <dgm:pt modelId="{C3E1368D-3502-425F-BEEF-5CBE44E0CF23}">
      <dgm:prSet phldrT="[Текст]"/>
      <dgm:spPr/>
      <dgm:t>
        <a:bodyPr/>
        <a:lstStyle/>
        <a:p>
          <a:r>
            <a:rPr lang="ru-RU" dirty="0" smtClean="0"/>
            <a:t>5. ИНФОРМАЦИОННАЯ БЕЗОПАСНОСТЬ</a:t>
          </a:r>
          <a:endParaRPr lang="ru-RU" dirty="0"/>
        </a:p>
      </dgm:t>
    </dgm:pt>
    <dgm:pt modelId="{351DADCD-8147-4CD8-B2B8-6E98F2275D53}" type="parTrans" cxnId="{CFA59AB7-02B6-463D-82D6-B3F3FCEAEDAD}">
      <dgm:prSet/>
      <dgm:spPr/>
      <dgm:t>
        <a:bodyPr/>
        <a:lstStyle/>
        <a:p>
          <a:endParaRPr lang="ru-RU"/>
        </a:p>
      </dgm:t>
    </dgm:pt>
    <dgm:pt modelId="{97539F76-710A-4B19-890E-723320995A32}" type="sibTrans" cxnId="{CFA59AB7-02B6-463D-82D6-B3F3FCEAEDAD}">
      <dgm:prSet/>
      <dgm:spPr/>
      <dgm:t>
        <a:bodyPr/>
        <a:lstStyle/>
        <a:p>
          <a:endParaRPr lang="ru-RU"/>
        </a:p>
      </dgm:t>
    </dgm:pt>
    <dgm:pt modelId="{BAC315A5-16B9-4899-BC9D-1DCC77BC7B4A}">
      <dgm:prSet phldrT="[Текст]"/>
      <dgm:spPr/>
      <dgm:t>
        <a:bodyPr/>
        <a:lstStyle/>
        <a:p>
          <a:r>
            <a:rPr lang="ru-RU" dirty="0" smtClean="0"/>
            <a:t>6. МОДЕЛЬ УПРАВЛЕНИЯ </a:t>
          </a:r>
          <a:r>
            <a:rPr lang="ru-RU" dirty="0" smtClean="0"/>
            <a:t> ГИА</a:t>
          </a:r>
          <a:endParaRPr lang="ru-RU" dirty="0"/>
        </a:p>
      </dgm:t>
    </dgm:pt>
    <dgm:pt modelId="{FFEA1DAE-2281-41A9-B1AD-DE4FE29E19FA}" type="parTrans" cxnId="{58B9DD6B-5E5D-4B7A-B000-B974729A537A}">
      <dgm:prSet/>
      <dgm:spPr/>
      <dgm:t>
        <a:bodyPr/>
        <a:lstStyle/>
        <a:p>
          <a:endParaRPr lang="ru-RU"/>
        </a:p>
      </dgm:t>
    </dgm:pt>
    <dgm:pt modelId="{7E02CD93-4B7F-45C4-B7D2-F2E4C39283ED}" type="sibTrans" cxnId="{58B9DD6B-5E5D-4B7A-B000-B974729A537A}">
      <dgm:prSet/>
      <dgm:spPr/>
      <dgm:t>
        <a:bodyPr/>
        <a:lstStyle/>
        <a:p>
          <a:endParaRPr lang="ru-RU"/>
        </a:p>
      </dgm:t>
    </dgm:pt>
    <dgm:pt modelId="{F29013F8-D6DE-4C24-BCD0-CC1C00D1135E}" type="pres">
      <dgm:prSet presAssocID="{A4AA8562-E1C2-498E-BD46-DEA209148DE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25919A-F14F-460D-81E7-0A8A999E6622}" type="pres">
      <dgm:prSet presAssocID="{5766EE27-B7BA-4C6D-8057-A765825A5D19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7D1361-1CCD-4F0B-B8A4-E5746765498B}" type="pres">
      <dgm:prSet presAssocID="{287552C1-6AA9-4519-B7FF-D0E8D22AF564}" presName="sibTrans" presStyleCnt="0"/>
      <dgm:spPr/>
    </dgm:pt>
    <dgm:pt modelId="{EE6BE28E-FE5B-4A40-9DBD-F33C27DCA39C}" type="pres">
      <dgm:prSet presAssocID="{309DEC51-A179-43BA-85F0-B96E22195FC5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B72703-CEE4-40EB-96DC-8BC93C3F7A6E}" type="pres">
      <dgm:prSet presAssocID="{FAB56E70-8746-488B-BE13-79D1984A3EEC}" presName="sibTrans" presStyleCnt="0"/>
      <dgm:spPr/>
    </dgm:pt>
    <dgm:pt modelId="{794E81AD-4E2E-40F4-8D09-F0A64E543FF6}" type="pres">
      <dgm:prSet presAssocID="{3C8775E4-1914-489B-B64A-7D0DEF58A6DF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578999-76F7-41F4-88F0-B16419435447}" type="pres">
      <dgm:prSet presAssocID="{4D7E7193-0ADA-4595-B851-4431413036F9}" presName="sibTrans" presStyleCnt="0"/>
      <dgm:spPr/>
    </dgm:pt>
    <dgm:pt modelId="{DA839638-741B-47B2-9BA5-8B785DB194AB}" type="pres">
      <dgm:prSet presAssocID="{CC5878F7-500C-40E0-8028-D55F64DB2340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44C32E-A8D3-459B-B792-EAFEBBCE9C2F}" type="pres">
      <dgm:prSet presAssocID="{D0CB5A19-2367-4794-9832-E30ED793CE04}" presName="sibTrans" presStyleCnt="0"/>
      <dgm:spPr/>
    </dgm:pt>
    <dgm:pt modelId="{2A5350CF-BC05-4D40-8E04-EC18F6E1249F}" type="pres">
      <dgm:prSet presAssocID="{C3E1368D-3502-425F-BEEF-5CBE44E0CF2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C17553-7D01-447E-A7E3-E7C8AF7149C9}" type="pres">
      <dgm:prSet presAssocID="{97539F76-710A-4B19-890E-723320995A32}" presName="sibTrans" presStyleCnt="0"/>
      <dgm:spPr/>
    </dgm:pt>
    <dgm:pt modelId="{2A23014C-B60E-41C0-A8A8-D0B5E1EC4500}" type="pres">
      <dgm:prSet presAssocID="{BAC315A5-16B9-4899-BC9D-1DCC77BC7B4A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B9DD6B-5E5D-4B7A-B000-B974729A537A}" srcId="{A4AA8562-E1C2-498E-BD46-DEA209148DEB}" destId="{BAC315A5-16B9-4899-BC9D-1DCC77BC7B4A}" srcOrd="5" destOrd="0" parTransId="{FFEA1DAE-2281-41A9-B1AD-DE4FE29E19FA}" sibTransId="{7E02CD93-4B7F-45C4-B7D2-F2E4C39283ED}"/>
    <dgm:cxn modelId="{E5EE51BB-4100-4F6A-8369-98F3BC33609D}" type="presOf" srcId="{BAC315A5-16B9-4899-BC9D-1DCC77BC7B4A}" destId="{2A23014C-B60E-41C0-A8A8-D0B5E1EC4500}" srcOrd="0" destOrd="0" presId="urn:microsoft.com/office/officeart/2005/8/layout/default"/>
    <dgm:cxn modelId="{807C5EA4-CE47-47F5-8A47-EFCC3DF00FC2}" type="presOf" srcId="{309DEC51-A179-43BA-85F0-B96E22195FC5}" destId="{EE6BE28E-FE5B-4A40-9DBD-F33C27DCA39C}" srcOrd="0" destOrd="0" presId="urn:microsoft.com/office/officeart/2005/8/layout/default"/>
    <dgm:cxn modelId="{2A3370ED-8E7A-4F87-962C-7384355515EB}" type="presOf" srcId="{CC5878F7-500C-40E0-8028-D55F64DB2340}" destId="{DA839638-741B-47B2-9BA5-8B785DB194AB}" srcOrd="0" destOrd="0" presId="urn:microsoft.com/office/officeart/2005/8/layout/default"/>
    <dgm:cxn modelId="{EF22FB37-A757-45F4-8AD0-40644E368E42}" type="presOf" srcId="{C3E1368D-3502-425F-BEEF-5CBE44E0CF23}" destId="{2A5350CF-BC05-4D40-8E04-EC18F6E1249F}" srcOrd="0" destOrd="0" presId="urn:microsoft.com/office/officeart/2005/8/layout/default"/>
    <dgm:cxn modelId="{BE135680-4C2C-4A0A-8E92-C8C96FAABFE8}" type="presOf" srcId="{A4AA8562-E1C2-498E-BD46-DEA209148DEB}" destId="{F29013F8-D6DE-4C24-BCD0-CC1C00D1135E}" srcOrd="0" destOrd="0" presId="urn:microsoft.com/office/officeart/2005/8/layout/default"/>
    <dgm:cxn modelId="{BD0F0C4C-C615-42C9-8F67-453628178D5D}" srcId="{A4AA8562-E1C2-498E-BD46-DEA209148DEB}" destId="{309DEC51-A179-43BA-85F0-B96E22195FC5}" srcOrd="1" destOrd="0" parTransId="{5CC1CCEA-4C97-4DB0-BD67-CC746A766FFC}" sibTransId="{FAB56E70-8746-488B-BE13-79D1984A3EEC}"/>
    <dgm:cxn modelId="{07FA6864-AF5F-403C-98FF-F5CD786E325B}" srcId="{A4AA8562-E1C2-498E-BD46-DEA209148DEB}" destId="{CC5878F7-500C-40E0-8028-D55F64DB2340}" srcOrd="3" destOrd="0" parTransId="{C63D7F04-5DC7-4757-8492-DCBEEA00BB3B}" sibTransId="{D0CB5A19-2367-4794-9832-E30ED793CE04}"/>
    <dgm:cxn modelId="{9B9F686A-9CF8-4F95-BF66-439D942E6120}" type="presOf" srcId="{3C8775E4-1914-489B-B64A-7D0DEF58A6DF}" destId="{794E81AD-4E2E-40F4-8D09-F0A64E543FF6}" srcOrd="0" destOrd="0" presId="urn:microsoft.com/office/officeart/2005/8/layout/default"/>
    <dgm:cxn modelId="{227F7878-D233-463C-AF21-1AD5E28A4BDB}" type="presOf" srcId="{5766EE27-B7BA-4C6D-8057-A765825A5D19}" destId="{2325919A-F14F-460D-81E7-0A8A999E6622}" srcOrd="0" destOrd="0" presId="urn:microsoft.com/office/officeart/2005/8/layout/default"/>
    <dgm:cxn modelId="{19C1D9F0-5E28-49EA-9702-F6702EB83587}" srcId="{A4AA8562-E1C2-498E-BD46-DEA209148DEB}" destId="{5766EE27-B7BA-4C6D-8057-A765825A5D19}" srcOrd="0" destOrd="0" parTransId="{5C1767C4-0B41-4025-9CDE-C083EB22C26D}" sibTransId="{287552C1-6AA9-4519-B7FF-D0E8D22AF564}"/>
    <dgm:cxn modelId="{2D22C1DC-33C4-4A1F-95D3-6D3CB9127ECA}" srcId="{A4AA8562-E1C2-498E-BD46-DEA209148DEB}" destId="{3C8775E4-1914-489B-B64A-7D0DEF58A6DF}" srcOrd="2" destOrd="0" parTransId="{15E9805E-DF6E-427F-92E9-2E210001ADC6}" sibTransId="{4D7E7193-0ADA-4595-B851-4431413036F9}"/>
    <dgm:cxn modelId="{CFA59AB7-02B6-463D-82D6-B3F3FCEAEDAD}" srcId="{A4AA8562-E1C2-498E-BD46-DEA209148DEB}" destId="{C3E1368D-3502-425F-BEEF-5CBE44E0CF23}" srcOrd="4" destOrd="0" parTransId="{351DADCD-8147-4CD8-B2B8-6E98F2275D53}" sibTransId="{97539F76-710A-4B19-890E-723320995A32}"/>
    <dgm:cxn modelId="{3A80D600-6CA7-4386-ACB1-F84D694631EA}" type="presParOf" srcId="{F29013F8-D6DE-4C24-BCD0-CC1C00D1135E}" destId="{2325919A-F14F-460D-81E7-0A8A999E6622}" srcOrd="0" destOrd="0" presId="urn:microsoft.com/office/officeart/2005/8/layout/default"/>
    <dgm:cxn modelId="{04CEDE97-A65B-444B-8220-2B91B36A1110}" type="presParOf" srcId="{F29013F8-D6DE-4C24-BCD0-CC1C00D1135E}" destId="{817D1361-1CCD-4F0B-B8A4-E5746765498B}" srcOrd="1" destOrd="0" presId="urn:microsoft.com/office/officeart/2005/8/layout/default"/>
    <dgm:cxn modelId="{5D079145-459B-4254-9220-7E41C148752E}" type="presParOf" srcId="{F29013F8-D6DE-4C24-BCD0-CC1C00D1135E}" destId="{EE6BE28E-FE5B-4A40-9DBD-F33C27DCA39C}" srcOrd="2" destOrd="0" presId="urn:microsoft.com/office/officeart/2005/8/layout/default"/>
    <dgm:cxn modelId="{966E1B78-3DF8-4907-83BA-F5034EECD580}" type="presParOf" srcId="{F29013F8-D6DE-4C24-BCD0-CC1C00D1135E}" destId="{3BB72703-CEE4-40EB-96DC-8BC93C3F7A6E}" srcOrd="3" destOrd="0" presId="urn:microsoft.com/office/officeart/2005/8/layout/default"/>
    <dgm:cxn modelId="{41B4E40F-8077-4A69-9586-B4CC3E7978F5}" type="presParOf" srcId="{F29013F8-D6DE-4C24-BCD0-CC1C00D1135E}" destId="{794E81AD-4E2E-40F4-8D09-F0A64E543FF6}" srcOrd="4" destOrd="0" presId="urn:microsoft.com/office/officeart/2005/8/layout/default"/>
    <dgm:cxn modelId="{453C9FAC-09D2-4B8C-AD53-CA1F78AD1CFC}" type="presParOf" srcId="{F29013F8-D6DE-4C24-BCD0-CC1C00D1135E}" destId="{79578999-76F7-41F4-88F0-B16419435447}" srcOrd="5" destOrd="0" presId="urn:microsoft.com/office/officeart/2005/8/layout/default"/>
    <dgm:cxn modelId="{1EBC6CCB-6F86-44FF-8A1D-DFA4C941B9A7}" type="presParOf" srcId="{F29013F8-D6DE-4C24-BCD0-CC1C00D1135E}" destId="{DA839638-741B-47B2-9BA5-8B785DB194AB}" srcOrd="6" destOrd="0" presId="urn:microsoft.com/office/officeart/2005/8/layout/default"/>
    <dgm:cxn modelId="{C572DABA-2E1B-4CEB-9717-1A1533C480E4}" type="presParOf" srcId="{F29013F8-D6DE-4C24-BCD0-CC1C00D1135E}" destId="{F044C32E-A8D3-459B-B792-EAFEBBCE9C2F}" srcOrd="7" destOrd="0" presId="urn:microsoft.com/office/officeart/2005/8/layout/default"/>
    <dgm:cxn modelId="{25D9F484-687B-417C-BEFE-1045F0A6B86A}" type="presParOf" srcId="{F29013F8-D6DE-4C24-BCD0-CC1C00D1135E}" destId="{2A5350CF-BC05-4D40-8E04-EC18F6E1249F}" srcOrd="8" destOrd="0" presId="urn:microsoft.com/office/officeart/2005/8/layout/default"/>
    <dgm:cxn modelId="{789B6B94-690E-4C2A-8BA7-970AD484121E}" type="presParOf" srcId="{F29013F8-D6DE-4C24-BCD0-CC1C00D1135E}" destId="{7BC17553-7D01-447E-A7E3-E7C8AF7149C9}" srcOrd="9" destOrd="0" presId="urn:microsoft.com/office/officeart/2005/8/layout/default"/>
    <dgm:cxn modelId="{CCC8B306-633B-45E7-8635-11CE82EAC512}" type="presParOf" srcId="{F29013F8-D6DE-4C24-BCD0-CC1C00D1135E}" destId="{2A23014C-B60E-41C0-A8A8-D0B5E1EC450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BC4775C-A900-4CB0-A477-13B4AD81A691}" type="doc">
      <dgm:prSet loTypeId="urn:microsoft.com/office/officeart/2005/8/layout/hierarchy4" loCatId="list" qsTypeId="urn:microsoft.com/office/officeart/2005/8/quickstyle/simple2" qsCatId="simple" csTypeId="urn:microsoft.com/office/officeart/2005/8/colors/accent1_1" csCatId="accent1" phldr="1"/>
      <dgm:spPr/>
    </dgm:pt>
    <dgm:pt modelId="{CCA4AE2B-0E96-473F-990D-0527718458C6}">
      <dgm:prSet phldrT="[Текст]" custT="1"/>
      <dgm:spPr/>
      <dgm:t>
        <a:bodyPr/>
        <a:lstStyle/>
        <a:p>
          <a:pPr marL="0" marR="0" indent="0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endParaRPr lang="ru-RU" sz="1800" dirty="0" smtClean="0"/>
        </a:p>
        <a:p>
          <a:pPr marL="0" marR="0" indent="0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endParaRPr lang="ru-RU" sz="1800" dirty="0" smtClean="0"/>
        </a:p>
        <a:p>
          <a:pPr marL="0" marR="0" indent="0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endParaRPr lang="ru-RU" sz="1800" dirty="0" smtClean="0"/>
        </a:p>
        <a:p>
          <a:pPr marL="0" marR="0" indent="0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обществознание</a:t>
          </a:r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0361812D-F5ED-4F06-A4FB-A2C7781F11FC}" type="parTrans" cxnId="{1B4A49CB-8AA3-4C11-B55C-166CA1351947}">
      <dgm:prSet/>
      <dgm:spPr/>
      <dgm:t>
        <a:bodyPr/>
        <a:lstStyle/>
        <a:p>
          <a:endParaRPr lang="ru-RU"/>
        </a:p>
      </dgm:t>
    </dgm:pt>
    <dgm:pt modelId="{580C3A21-1724-4E33-8A23-6571A1FB50D6}" type="sibTrans" cxnId="{1B4A49CB-8AA3-4C11-B55C-166CA1351947}">
      <dgm:prSet/>
      <dgm:spPr/>
      <dgm:t>
        <a:bodyPr/>
        <a:lstStyle/>
        <a:p>
          <a:endParaRPr lang="ru-RU"/>
        </a:p>
      </dgm:t>
    </dgm:pt>
    <dgm:pt modelId="{9A3BF5E1-A679-45CA-9C15-ED407FDA393A}">
      <dgm:prSet phldrT="[Текст]" custT="1"/>
      <dgm:spPr/>
      <dgm:t>
        <a:bodyPr/>
        <a:lstStyle/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 smtClean="0"/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 smtClean="0"/>
        </a:p>
        <a:p>
          <a:pPr marL="0" marR="0" indent="0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Математика </a:t>
          </a:r>
          <a:endParaRPr lang="ru-RU" sz="1600" dirty="0"/>
        </a:p>
      </dgm:t>
    </dgm:pt>
    <dgm:pt modelId="{02100518-0BBC-47F5-A2C5-B34D83A73E52}" type="parTrans" cxnId="{A557607C-37EB-4A3C-8039-4E4642FF7BE4}">
      <dgm:prSet/>
      <dgm:spPr/>
      <dgm:t>
        <a:bodyPr/>
        <a:lstStyle/>
        <a:p>
          <a:endParaRPr lang="ru-RU"/>
        </a:p>
      </dgm:t>
    </dgm:pt>
    <dgm:pt modelId="{466A8698-2285-4DAB-B076-91B93F9183E4}" type="sibTrans" cxnId="{A557607C-37EB-4A3C-8039-4E4642FF7BE4}">
      <dgm:prSet/>
      <dgm:spPr/>
      <dgm:t>
        <a:bodyPr/>
        <a:lstStyle/>
        <a:p>
          <a:endParaRPr lang="ru-RU"/>
        </a:p>
      </dgm:t>
    </dgm:pt>
    <dgm:pt modelId="{E0A9E883-B948-454C-9627-AB20C6F4F2F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dirty="0" smtClean="0"/>
        </a:p>
        <a:p>
          <a:pPr marL="0" marR="0" indent="0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400" dirty="0" smtClean="0"/>
            <a:t>Химия, математика профильная</a:t>
          </a:r>
          <a:endParaRPr lang="ru-RU" sz="1400" dirty="0"/>
        </a:p>
      </dgm:t>
    </dgm:pt>
    <dgm:pt modelId="{B07EA6FD-437D-49B1-A0BC-57CF6920A0F2}" type="parTrans" cxnId="{E83250A2-E739-4DD7-B974-3B5D40C151ED}">
      <dgm:prSet/>
      <dgm:spPr/>
      <dgm:t>
        <a:bodyPr/>
        <a:lstStyle/>
        <a:p>
          <a:endParaRPr lang="ru-RU"/>
        </a:p>
      </dgm:t>
    </dgm:pt>
    <dgm:pt modelId="{F018385C-2902-4EDF-A193-6347C8F83D93}" type="sibTrans" cxnId="{E83250A2-E739-4DD7-B974-3B5D40C151ED}">
      <dgm:prSet/>
      <dgm:spPr/>
      <dgm:t>
        <a:bodyPr/>
        <a:lstStyle/>
        <a:p>
          <a:endParaRPr lang="ru-RU"/>
        </a:p>
      </dgm:t>
    </dgm:pt>
    <dgm:pt modelId="{B5257CF4-71C5-41F9-87AF-7B7E437793E3}">
      <dgm:prSet custT="1"/>
      <dgm:spPr/>
      <dgm:t>
        <a:bodyPr/>
        <a:lstStyle/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 smtClean="0"/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 smtClean="0"/>
        </a:p>
        <a:p>
          <a:pPr marL="0" marR="0" indent="0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endParaRPr lang="ru-RU" sz="1800" dirty="0" smtClean="0"/>
        </a:p>
        <a:p>
          <a:pPr marL="0" marR="0" indent="0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Русский язык</a:t>
          </a:r>
          <a:endParaRPr lang="ru-RU" sz="1600" dirty="0"/>
        </a:p>
      </dgm:t>
    </dgm:pt>
    <dgm:pt modelId="{0558474F-C3FC-4753-B547-0912221DA7A4}" type="parTrans" cxnId="{C6782505-B35E-41A3-8871-971601321437}">
      <dgm:prSet/>
      <dgm:spPr/>
      <dgm:t>
        <a:bodyPr/>
        <a:lstStyle/>
        <a:p>
          <a:endParaRPr lang="ru-RU"/>
        </a:p>
      </dgm:t>
    </dgm:pt>
    <dgm:pt modelId="{76D43E73-0224-4827-9CC5-99A3E0796617}" type="sibTrans" cxnId="{C6782505-B35E-41A3-8871-971601321437}">
      <dgm:prSet/>
      <dgm:spPr/>
      <dgm:t>
        <a:bodyPr/>
        <a:lstStyle/>
        <a:p>
          <a:endParaRPr lang="ru-RU"/>
        </a:p>
      </dgm:t>
    </dgm:pt>
    <dgm:pt modelId="{6D4F6558-E8AE-4169-8FB5-7EB6328FD9E2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dirty="0" smtClean="0"/>
        </a:p>
        <a:p>
          <a:pPr marL="0" marR="0" indent="0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физика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/>
        </a:p>
      </dgm:t>
    </dgm:pt>
    <dgm:pt modelId="{577F062B-BE5A-46FD-8F2F-ECBAC9D6C834}" type="parTrans" cxnId="{1E26BCD6-882E-41F3-9488-C3AC435BF6FA}">
      <dgm:prSet/>
      <dgm:spPr/>
      <dgm:t>
        <a:bodyPr/>
        <a:lstStyle/>
        <a:p>
          <a:endParaRPr lang="ru-RU"/>
        </a:p>
      </dgm:t>
    </dgm:pt>
    <dgm:pt modelId="{7FC70E19-167D-4A4F-A7BE-F891EB54AD7E}" type="sibTrans" cxnId="{1E26BCD6-882E-41F3-9488-C3AC435BF6FA}">
      <dgm:prSet/>
      <dgm:spPr/>
      <dgm:t>
        <a:bodyPr/>
        <a:lstStyle/>
        <a:p>
          <a:endParaRPr lang="ru-RU"/>
        </a:p>
      </dgm:t>
    </dgm:pt>
    <dgm:pt modelId="{FE9C5C19-2422-4294-B3B8-EEA8719C5AAE}">
      <dgm:prSet custT="1"/>
      <dgm:spPr/>
      <dgm:t>
        <a:bodyPr/>
        <a:lstStyle/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 smtClean="0"/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 smtClean="0"/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 smtClean="0"/>
        </a:p>
        <a:p>
          <a:pPr marL="0" marR="0" indent="0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400" dirty="0" smtClean="0"/>
            <a:t>Биология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 smtClean="0"/>
        </a:p>
      </dgm:t>
    </dgm:pt>
    <dgm:pt modelId="{5F875980-81BE-45EC-BE05-970AF1314E4A}" type="parTrans" cxnId="{48A83DCE-740B-4F48-8F0A-5508C1ABC6CC}">
      <dgm:prSet/>
      <dgm:spPr/>
      <dgm:t>
        <a:bodyPr/>
        <a:lstStyle/>
        <a:p>
          <a:endParaRPr lang="ru-RU"/>
        </a:p>
      </dgm:t>
    </dgm:pt>
    <dgm:pt modelId="{6821E3D2-A0BD-4DF6-B6F4-FF4571A378D9}" type="sibTrans" cxnId="{48A83DCE-740B-4F48-8F0A-5508C1ABC6CC}">
      <dgm:prSet/>
      <dgm:spPr/>
      <dgm:t>
        <a:bodyPr/>
        <a:lstStyle/>
        <a:p>
          <a:endParaRPr lang="ru-RU"/>
        </a:p>
      </dgm:t>
    </dgm:pt>
    <dgm:pt modelId="{FE3F94AD-8D7A-47F2-95EE-26A5AE3318F9}">
      <dgm:prSet custT="1"/>
      <dgm:spPr/>
      <dgm:t>
        <a:bodyPr/>
        <a:lstStyle/>
        <a:p>
          <a:endParaRPr lang="ru-RU" sz="1600" dirty="0" smtClean="0"/>
        </a:p>
        <a:p>
          <a:endParaRPr lang="ru-RU" sz="1600" dirty="0" smtClean="0"/>
        </a:p>
        <a:p>
          <a:r>
            <a:rPr lang="ru-RU" sz="1600" dirty="0" smtClean="0"/>
            <a:t>история</a:t>
          </a:r>
          <a:endParaRPr lang="ru-RU" sz="1600" dirty="0"/>
        </a:p>
      </dgm:t>
    </dgm:pt>
    <dgm:pt modelId="{5F4E1765-46B2-4AF8-9CAA-879A340D5F75}" type="parTrans" cxnId="{B91A23FB-79CF-45B7-9FC4-481215AD2B69}">
      <dgm:prSet/>
      <dgm:spPr/>
      <dgm:t>
        <a:bodyPr/>
        <a:lstStyle/>
        <a:p>
          <a:endParaRPr lang="ru-RU"/>
        </a:p>
      </dgm:t>
    </dgm:pt>
    <dgm:pt modelId="{806F81F0-24EF-41D2-89D4-92D796C38864}" type="sibTrans" cxnId="{B91A23FB-79CF-45B7-9FC4-481215AD2B69}">
      <dgm:prSet/>
      <dgm:spPr/>
      <dgm:t>
        <a:bodyPr/>
        <a:lstStyle/>
        <a:p>
          <a:endParaRPr lang="ru-RU"/>
        </a:p>
      </dgm:t>
    </dgm:pt>
    <dgm:pt modelId="{CF0FFDCA-5FD1-439C-B3D8-B63C15659112}" type="pres">
      <dgm:prSet presAssocID="{4BC4775C-A900-4CB0-A477-13B4AD81A69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47EDEEE-2F90-4F51-B876-014EA895926A}" type="pres">
      <dgm:prSet presAssocID="{FE9C5C19-2422-4294-B3B8-EEA8719C5AAE}" presName="vertOne" presStyleCnt="0"/>
      <dgm:spPr/>
    </dgm:pt>
    <dgm:pt modelId="{D92AD5C1-5DB1-4258-8A21-C738174BB084}" type="pres">
      <dgm:prSet presAssocID="{FE9C5C19-2422-4294-B3B8-EEA8719C5AAE}" presName="txOne" presStyleLbl="node0" presStyleIdx="0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09B4EB-A816-4EAB-B694-FBFFB54CD800}" type="pres">
      <dgm:prSet presAssocID="{FE9C5C19-2422-4294-B3B8-EEA8719C5AAE}" presName="horzOne" presStyleCnt="0"/>
      <dgm:spPr/>
    </dgm:pt>
    <dgm:pt modelId="{41B1D421-9F10-4A5A-A14B-DF5A0C02C3F9}" type="pres">
      <dgm:prSet presAssocID="{6821E3D2-A0BD-4DF6-B6F4-FF4571A378D9}" presName="sibSpaceOne" presStyleCnt="0"/>
      <dgm:spPr/>
    </dgm:pt>
    <dgm:pt modelId="{DE3305F9-33FA-47DF-9E71-C0B725207946}" type="pres">
      <dgm:prSet presAssocID="{6D4F6558-E8AE-4169-8FB5-7EB6328FD9E2}" presName="vertOne" presStyleCnt="0"/>
      <dgm:spPr/>
    </dgm:pt>
    <dgm:pt modelId="{3F13F4A9-AF9D-4A53-9883-C152F119AF72}" type="pres">
      <dgm:prSet presAssocID="{6D4F6558-E8AE-4169-8FB5-7EB6328FD9E2}" presName="txOne" presStyleLbl="node0" presStyleIdx="1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68BAEB-6A3C-4825-AEFD-036B01E752E2}" type="pres">
      <dgm:prSet presAssocID="{6D4F6558-E8AE-4169-8FB5-7EB6328FD9E2}" presName="horzOne" presStyleCnt="0"/>
      <dgm:spPr/>
    </dgm:pt>
    <dgm:pt modelId="{6FD12459-95B3-4A51-A23B-F9AC0ED48CC2}" type="pres">
      <dgm:prSet presAssocID="{7FC70E19-167D-4A4F-A7BE-F891EB54AD7E}" presName="sibSpaceOne" presStyleCnt="0"/>
      <dgm:spPr/>
    </dgm:pt>
    <dgm:pt modelId="{D258B543-E16B-4945-BE92-B7BE27972895}" type="pres">
      <dgm:prSet presAssocID="{B5257CF4-71C5-41F9-87AF-7B7E437793E3}" presName="vertOne" presStyleCnt="0"/>
      <dgm:spPr/>
    </dgm:pt>
    <dgm:pt modelId="{B959F312-AA4A-4115-ADBA-6FBEF6C85F93}" type="pres">
      <dgm:prSet presAssocID="{B5257CF4-71C5-41F9-87AF-7B7E437793E3}" presName="txOne" presStyleLbl="node0" presStyleIdx="2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AD81B7-55EC-41C4-A538-1BD2D92CF252}" type="pres">
      <dgm:prSet presAssocID="{B5257CF4-71C5-41F9-87AF-7B7E437793E3}" presName="horzOne" presStyleCnt="0"/>
      <dgm:spPr/>
    </dgm:pt>
    <dgm:pt modelId="{3D938286-AC25-4117-B933-5ECB0A8AC3D0}" type="pres">
      <dgm:prSet presAssocID="{76D43E73-0224-4827-9CC5-99A3E0796617}" presName="sibSpaceOne" presStyleCnt="0"/>
      <dgm:spPr/>
    </dgm:pt>
    <dgm:pt modelId="{5A5BDE31-B076-4711-8899-A04C7158C485}" type="pres">
      <dgm:prSet presAssocID="{CCA4AE2B-0E96-473F-990D-0527718458C6}" presName="vertOne" presStyleCnt="0"/>
      <dgm:spPr/>
    </dgm:pt>
    <dgm:pt modelId="{FA9CB053-C36E-46A1-BFA4-03D4D643CA31}" type="pres">
      <dgm:prSet presAssocID="{CCA4AE2B-0E96-473F-990D-0527718458C6}" presName="txOne" presStyleLbl="node0" presStyleIdx="3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5528ED-4FBB-4156-A753-162B577F1133}" type="pres">
      <dgm:prSet presAssocID="{CCA4AE2B-0E96-473F-990D-0527718458C6}" presName="horzOne" presStyleCnt="0"/>
      <dgm:spPr/>
    </dgm:pt>
    <dgm:pt modelId="{FC867A12-710D-4362-A0A4-1BE01C1CA3E5}" type="pres">
      <dgm:prSet presAssocID="{580C3A21-1724-4E33-8A23-6571A1FB50D6}" presName="sibSpaceOne" presStyleCnt="0"/>
      <dgm:spPr/>
    </dgm:pt>
    <dgm:pt modelId="{1D6DCDA5-FD63-4D00-A011-A8F23CB80425}" type="pres">
      <dgm:prSet presAssocID="{9A3BF5E1-A679-45CA-9C15-ED407FDA393A}" presName="vertOne" presStyleCnt="0"/>
      <dgm:spPr/>
    </dgm:pt>
    <dgm:pt modelId="{9F09714D-E0B5-4167-9097-97A6A43A8D78}" type="pres">
      <dgm:prSet presAssocID="{9A3BF5E1-A679-45CA-9C15-ED407FDA393A}" presName="txOne" presStyleLbl="node0" presStyleIdx="4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5B360F-C179-4F66-9205-ABD59A4BF314}" type="pres">
      <dgm:prSet presAssocID="{9A3BF5E1-A679-45CA-9C15-ED407FDA393A}" presName="horzOne" presStyleCnt="0"/>
      <dgm:spPr/>
    </dgm:pt>
    <dgm:pt modelId="{2BA78085-7D88-41F3-AEC3-1232733006B6}" type="pres">
      <dgm:prSet presAssocID="{466A8698-2285-4DAB-B076-91B93F9183E4}" presName="sibSpaceOne" presStyleCnt="0"/>
      <dgm:spPr/>
    </dgm:pt>
    <dgm:pt modelId="{0E8C6915-FB96-4CFA-AF63-4213E72C8F00}" type="pres">
      <dgm:prSet presAssocID="{E0A9E883-B948-454C-9627-AB20C6F4F2FB}" presName="vertOne" presStyleCnt="0"/>
      <dgm:spPr/>
    </dgm:pt>
    <dgm:pt modelId="{061FE39A-851D-4D90-B507-58379A5953FA}" type="pres">
      <dgm:prSet presAssocID="{E0A9E883-B948-454C-9627-AB20C6F4F2FB}" presName="txOne" presStyleLbl="node0" presStyleIdx="5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60109E-D980-4555-A855-E2D33F92D278}" type="pres">
      <dgm:prSet presAssocID="{E0A9E883-B948-454C-9627-AB20C6F4F2FB}" presName="horzOne" presStyleCnt="0"/>
      <dgm:spPr/>
    </dgm:pt>
    <dgm:pt modelId="{48162B89-AAB5-4DDD-9FEA-E753C0EAD5F7}" type="pres">
      <dgm:prSet presAssocID="{F018385C-2902-4EDF-A193-6347C8F83D93}" presName="sibSpaceOne" presStyleCnt="0"/>
      <dgm:spPr/>
    </dgm:pt>
    <dgm:pt modelId="{8091DCEE-1A51-4384-ACAB-97AA0837E37A}" type="pres">
      <dgm:prSet presAssocID="{FE3F94AD-8D7A-47F2-95EE-26A5AE3318F9}" presName="vertOne" presStyleCnt="0"/>
      <dgm:spPr/>
    </dgm:pt>
    <dgm:pt modelId="{0E20FC5F-9702-4F09-BCC7-F2FFA9C3DF60}" type="pres">
      <dgm:prSet presAssocID="{FE3F94AD-8D7A-47F2-95EE-26A5AE3318F9}" presName="txOne" presStyleLbl="node0" presStyleIdx="6" presStyleCnt="7">
        <dgm:presLayoutVars>
          <dgm:chPref val="3"/>
        </dgm:presLayoutVars>
      </dgm:prSet>
      <dgm:spPr/>
    </dgm:pt>
    <dgm:pt modelId="{F8C7A13B-7F46-4B54-8FE9-6FFF3E047659}" type="pres">
      <dgm:prSet presAssocID="{FE3F94AD-8D7A-47F2-95EE-26A5AE3318F9}" presName="horzOne" presStyleCnt="0"/>
      <dgm:spPr/>
    </dgm:pt>
  </dgm:ptLst>
  <dgm:cxnLst>
    <dgm:cxn modelId="{9925D1EB-450E-4849-B019-B08E0D098665}" type="presOf" srcId="{9A3BF5E1-A679-45CA-9C15-ED407FDA393A}" destId="{9F09714D-E0B5-4167-9097-97A6A43A8D78}" srcOrd="0" destOrd="0" presId="urn:microsoft.com/office/officeart/2005/8/layout/hierarchy4"/>
    <dgm:cxn modelId="{9CDD7639-1C17-46D0-9359-7846E3732869}" type="presOf" srcId="{E0A9E883-B948-454C-9627-AB20C6F4F2FB}" destId="{061FE39A-851D-4D90-B507-58379A5953FA}" srcOrd="0" destOrd="0" presId="urn:microsoft.com/office/officeart/2005/8/layout/hierarchy4"/>
    <dgm:cxn modelId="{B37CCEC0-F708-48D2-A93A-43528D7F0E70}" type="presOf" srcId="{4BC4775C-A900-4CB0-A477-13B4AD81A691}" destId="{CF0FFDCA-5FD1-439C-B3D8-B63C15659112}" srcOrd="0" destOrd="0" presId="urn:microsoft.com/office/officeart/2005/8/layout/hierarchy4"/>
    <dgm:cxn modelId="{68DD5018-EB08-492A-9478-523C359E2FA5}" type="presOf" srcId="{CCA4AE2B-0E96-473F-990D-0527718458C6}" destId="{FA9CB053-C36E-46A1-BFA4-03D4D643CA31}" srcOrd="0" destOrd="0" presId="urn:microsoft.com/office/officeart/2005/8/layout/hierarchy4"/>
    <dgm:cxn modelId="{1B4A49CB-8AA3-4C11-B55C-166CA1351947}" srcId="{4BC4775C-A900-4CB0-A477-13B4AD81A691}" destId="{CCA4AE2B-0E96-473F-990D-0527718458C6}" srcOrd="3" destOrd="0" parTransId="{0361812D-F5ED-4F06-A4FB-A2C7781F11FC}" sibTransId="{580C3A21-1724-4E33-8A23-6571A1FB50D6}"/>
    <dgm:cxn modelId="{0778F34B-BE1E-416F-9684-D39BA7E39535}" type="presOf" srcId="{B5257CF4-71C5-41F9-87AF-7B7E437793E3}" destId="{B959F312-AA4A-4115-ADBA-6FBEF6C85F93}" srcOrd="0" destOrd="0" presId="urn:microsoft.com/office/officeart/2005/8/layout/hierarchy4"/>
    <dgm:cxn modelId="{A557607C-37EB-4A3C-8039-4E4642FF7BE4}" srcId="{4BC4775C-A900-4CB0-A477-13B4AD81A691}" destId="{9A3BF5E1-A679-45CA-9C15-ED407FDA393A}" srcOrd="4" destOrd="0" parTransId="{02100518-0BBC-47F5-A2C5-B34D83A73E52}" sibTransId="{466A8698-2285-4DAB-B076-91B93F9183E4}"/>
    <dgm:cxn modelId="{1E26BCD6-882E-41F3-9488-C3AC435BF6FA}" srcId="{4BC4775C-A900-4CB0-A477-13B4AD81A691}" destId="{6D4F6558-E8AE-4169-8FB5-7EB6328FD9E2}" srcOrd="1" destOrd="0" parTransId="{577F062B-BE5A-46FD-8F2F-ECBAC9D6C834}" sibTransId="{7FC70E19-167D-4A4F-A7BE-F891EB54AD7E}"/>
    <dgm:cxn modelId="{C596AF5B-F13F-41C4-BF76-C0BA2F11F17E}" type="presOf" srcId="{FE9C5C19-2422-4294-B3B8-EEA8719C5AAE}" destId="{D92AD5C1-5DB1-4258-8A21-C738174BB084}" srcOrd="0" destOrd="0" presId="urn:microsoft.com/office/officeart/2005/8/layout/hierarchy4"/>
    <dgm:cxn modelId="{FC2748F2-5924-47D2-9625-ACFFD270C95D}" type="presOf" srcId="{6D4F6558-E8AE-4169-8FB5-7EB6328FD9E2}" destId="{3F13F4A9-AF9D-4A53-9883-C152F119AF72}" srcOrd="0" destOrd="0" presId="urn:microsoft.com/office/officeart/2005/8/layout/hierarchy4"/>
    <dgm:cxn modelId="{C6782505-B35E-41A3-8871-971601321437}" srcId="{4BC4775C-A900-4CB0-A477-13B4AD81A691}" destId="{B5257CF4-71C5-41F9-87AF-7B7E437793E3}" srcOrd="2" destOrd="0" parTransId="{0558474F-C3FC-4753-B547-0912221DA7A4}" sibTransId="{76D43E73-0224-4827-9CC5-99A3E0796617}"/>
    <dgm:cxn modelId="{E83250A2-E739-4DD7-B974-3B5D40C151ED}" srcId="{4BC4775C-A900-4CB0-A477-13B4AD81A691}" destId="{E0A9E883-B948-454C-9627-AB20C6F4F2FB}" srcOrd="5" destOrd="0" parTransId="{B07EA6FD-437D-49B1-A0BC-57CF6920A0F2}" sibTransId="{F018385C-2902-4EDF-A193-6347C8F83D93}"/>
    <dgm:cxn modelId="{BB7C15D9-8C5E-4382-968E-A74424257CE1}" type="presOf" srcId="{FE3F94AD-8D7A-47F2-95EE-26A5AE3318F9}" destId="{0E20FC5F-9702-4F09-BCC7-F2FFA9C3DF60}" srcOrd="0" destOrd="0" presId="urn:microsoft.com/office/officeart/2005/8/layout/hierarchy4"/>
    <dgm:cxn modelId="{B91A23FB-79CF-45B7-9FC4-481215AD2B69}" srcId="{4BC4775C-A900-4CB0-A477-13B4AD81A691}" destId="{FE3F94AD-8D7A-47F2-95EE-26A5AE3318F9}" srcOrd="6" destOrd="0" parTransId="{5F4E1765-46B2-4AF8-9CAA-879A340D5F75}" sibTransId="{806F81F0-24EF-41D2-89D4-92D796C38864}"/>
    <dgm:cxn modelId="{48A83DCE-740B-4F48-8F0A-5508C1ABC6CC}" srcId="{4BC4775C-A900-4CB0-A477-13B4AD81A691}" destId="{FE9C5C19-2422-4294-B3B8-EEA8719C5AAE}" srcOrd="0" destOrd="0" parTransId="{5F875980-81BE-45EC-BE05-970AF1314E4A}" sibTransId="{6821E3D2-A0BD-4DF6-B6F4-FF4571A378D9}"/>
    <dgm:cxn modelId="{63D80FB7-C5FC-4188-BFB0-8BD945E82714}" type="presParOf" srcId="{CF0FFDCA-5FD1-439C-B3D8-B63C15659112}" destId="{A47EDEEE-2F90-4F51-B876-014EA895926A}" srcOrd="0" destOrd="0" presId="urn:microsoft.com/office/officeart/2005/8/layout/hierarchy4"/>
    <dgm:cxn modelId="{D9158C0E-5787-43C3-8DB1-AEC82E7BD59D}" type="presParOf" srcId="{A47EDEEE-2F90-4F51-B876-014EA895926A}" destId="{D92AD5C1-5DB1-4258-8A21-C738174BB084}" srcOrd="0" destOrd="0" presId="urn:microsoft.com/office/officeart/2005/8/layout/hierarchy4"/>
    <dgm:cxn modelId="{BFD712BD-B3D8-481C-AE89-E6FACBE29500}" type="presParOf" srcId="{A47EDEEE-2F90-4F51-B876-014EA895926A}" destId="{DC09B4EB-A816-4EAB-B694-FBFFB54CD800}" srcOrd="1" destOrd="0" presId="urn:microsoft.com/office/officeart/2005/8/layout/hierarchy4"/>
    <dgm:cxn modelId="{4AA41CE0-D91D-45CC-8659-78E04330433B}" type="presParOf" srcId="{CF0FFDCA-5FD1-439C-B3D8-B63C15659112}" destId="{41B1D421-9F10-4A5A-A14B-DF5A0C02C3F9}" srcOrd="1" destOrd="0" presId="urn:microsoft.com/office/officeart/2005/8/layout/hierarchy4"/>
    <dgm:cxn modelId="{690C449F-17C7-43B3-B102-EC7B6F40A649}" type="presParOf" srcId="{CF0FFDCA-5FD1-439C-B3D8-B63C15659112}" destId="{DE3305F9-33FA-47DF-9E71-C0B725207946}" srcOrd="2" destOrd="0" presId="urn:microsoft.com/office/officeart/2005/8/layout/hierarchy4"/>
    <dgm:cxn modelId="{BB2E5375-F5CA-449D-A106-6FBBEC21F35E}" type="presParOf" srcId="{DE3305F9-33FA-47DF-9E71-C0B725207946}" destId="{3F13F4A9-AF9D-4A53-9883-C152F119AF72}" srcOrd="0" destOrd="0" presId="urn:microsoft.com/office/officeart/2005/8/layout/hierarchy4"/>
    <dgm:cxn modelId="{2C551B28-0A2F-4584-AAF8-E242E45F0601}" type="presParOf" srcId="{DE3305F9-33FA-47DF-9E71-C0B725207946}" destId="{5168BAEB-6A3C-4825-AEFD-036B01E752E2}" srcOrd="1" destOrd="0" presId="urn:microsoft.com/office/officeart/2005/8/layout/hierarchy4"/>
    <dgm:cxn modelId="{91EED19F-59B9-4DE4-8036-FEF3CA78F8D8}" type="presParOf" srcId="{CF0FFDCA-5FD1-439C-B3D8-B63C15659112}" destId="{6FD12459-95B3-4A51-A23B-F9AC0ED48CC2}" srcOrd="3" destOrd="0" presId="urn:microsoft.com/office/officeart/2005/8/layout/hierarchy4"/>
    <dgm:cxn modelId="{B75BFDC9-93A3-435F-A75F-0F6D3D6D43D3}" type="presParOf" srcId="{CF0FFDCA-5FD1-439C-B3D8-B63C15659112}" destId="{D258B543-E16B-4945-BE92-B7BE27972895}" srcOrd="4" destOrd="0" presId="urn:microsoft.com/office/officeart/2005/8/layout/hierarchy4"/>
    <dgm:cxn modelId="{166FC98D-208F-440E-BBF4-2BD418CDEA3E}" type="presParOf" srcId="{D258B543-E16B-4945-BE92-B7BE27972895}" destId="{B959F312-AA4A-4115-ADBA-6FBEF6C85F93}" srcOrd="0" destOrd="0" presId="urn:microsoft.com/office/officeart/2005/8/layout/hierarchy4"/>
    <dgm:cxn modelId="{22663EFA-D79C-4489-92A7-577C8FF141B2}" type="presParOf" srcId="{D258B543-E16B-4945-BE92-B7BE27972895}" destId="{64AD81B7-55EC-41C4-A538-1BD2D92CF252}" srcOrd="1" destOrd="0" presId="urn:microsoft.com/office/officeart/2005/8/layout/hierarchy4"/>
    <dgm:cxn modelId="{8053BE72-1DA1-405C-BDF9-663441CA60D5}" type="presParOf" srcId="{CF0FFDCA-5FD1-439C-B3D8-B63C15659112}" destId="{3D938286-AC25-4117-B933-5ECB0A8AC3D0}" srcOrd="5" destOrd="0" presId="urn:microsoft.com/office/officeart/2005/8/layout/hierarchy4"/>
    <dgm:cxn modelId="{BA51FAB9-E88E-41E5-BFF4-DF05ED92D450}" type="presParOf" srcId="{CF0FFDCA-5FD1-439C-B3D8-B63C15659112}" destId="{5A5BDE31-B076-4711-8899-A04C7158C485}" srcOrd="6" destOrd="0" presId="urn:microsoft.com/office/officeart/2005/8/layout/hierarchy4"/>
    <dgm:cxn modelId="{FFBE80EF-2DE3-44AA-8AEB-9C6F940354C0}" type="presParOf" srcId="{5A5BDE31-B076-4711-8899-A04C7158C485}" destId="{FA9CB053-C36E-46A1-BFA4-03D4D643CA31}" srcOrd="0" destOrd="0" presId="urn:microsoft.com/office/officeart/2005/8/layout/hierarchy4"/>
    <dgm:cxn modelId="{F6643331-9356-48FF-898C-320C61C41D1F}" type="presParOf" srcId="{5A5BDE31-B076-4711-8899-A04C7158C485}" destId="{9C5528ED-4FBB-4156-A753-162B577F1133}" srcOrd="1" destOrd="0" presId="urn:microsoft.com/office/officeart/2005/8/layout/hierarchy4"/>
    <dgm:cxn modelId="{A28DC1FC-F666-4489-970B-07F61FE4B601}" type="presParOf" srcId="{CF0FFDCA-5FD1-439C-B3D8-B63C15659112}" destId="{FC867A12-710D-4362-A0A4-1BE01C1CA3E5}" srcOrd="7" destOrd="0" presId="urn:microsoft.com/office/officeart/2005/8/layout/hierarchy4"/>
    <dgm:cxn modelId="{B10F4332-E576-469E-BAD6-B0B9BEE1E874}" type="presParOf" srcId="{CF0FFDCA-5FD1-439C-B3D8-B63C15659112}" destId="{1D6DCDA5-FD63-4D00-A011-A8F23CB80425}" srcOrd="8" destOrd="0" presId="urn:microsoft.com/office/officeart/2005/8/layout/hierarchy4"/>
    <dgm:cxn modelId="{AD626D73-1E1D-442E-B8F6-247F35E8EBEF}" type="presParOf" srcId="{1D6DCDA5-FD63-4D00-A011-A8F23CB80425}" destId="{9F09714D-E0B5-4167-9097-97A6A43A8D78}" srcOrd="0" destOrd="0" presId="urn:microsoft.com/office/officeart/2005/8/layout/hierarchy4"/>
    <dgm:cxn modelId="{C0ED14EE-BA26-4DA8-8C0D-C33186F0FAF0}" type="presParOf" srcId="{1D6DCDA5-FD63-4D00-A011-A8F23CB80425}" destId="{B85B360F-C179-4F66-9205-ABD59A4BF314}" srcOrd="1" destOrd="0" presId="urn:microsoft.com/office/officeart/2005/8/layout/hierarchy4"/>
    <dgm:cxn modelId="{1EEA7659-9474-4C54-B3E2-7D464AF444F2}" type="presParOf" srcId="{CF0FFDCA-5FD1-439C-B3D8-B63C15659112}" destId="{2BA78085-7D88-41F3-AEC3-1232733006B6}" srcOrd="9" destOrd="0" presId="urn:microsoft.com/office/officeart/2005/8/layout/hierarchy4"/>
    <dgm:cxn modelId="{617C42B9-7E11-46A5-8F2E-A392724994A2}" type="presParOf" srcId="{CF0FFDCA-5FD1-439C-B3D8-B63C15659112}" destId="{0E8C6915-FB96-4CFA-AF63-4213E72C8F00}" srcOrd="10" destOrd="0" presId="urn:microsoft.com/office/officeart/2005/8/layout/hierarchy4"/>
    <dgm:cxn modelId="{0BB5E1B8-9F44-4C3C-AC62-D24E7695037C}" type="presParOf" srcId="{0E8C6915-FB96-4CFA-AF63-4213E72C8F00}" destId="{061FE39A-851D-4D90-B507-58379A5953FA}" srcOrd="0" destOrd="0" presId="urn:microsoft.com/office/officeart/2005/8/layout/hierarchy4"/>
    <dgm:cxn modelId="{1D1B91D5-877F-4187-B0DD-22103B3C30C4}" type="presParOf" srcId="{0E8C6915-FB96-4CFA-AF63-4213E72C8F00}" destId="{1A60109E-D980-4555-A855-E2D33F92D278}" srcOrd="1" destOrd="0" presId="urn:microsoft.com/office/officeart/2005/8/layout/hierarchy4"/>
    <dgm:cxn modelId="{4AC1C56B-644E-4948-B90B-1F4798F7A4E8}" type="presParOf" srcId="{CF0FFDCA-5FD1-439C-B3D8-B63C15659112}" destId="{48162B89-AAB5-4DDD-9FEA-E753C0EAD5F7}" srcOrd="11" destOrd="0" presId="urn:microsoft.com/office/officeart/2005/8/layout/hierarchy4"/>
    <dgm:cxn modelId="{DAE933E6-DA29-4C0B-8280-E7A6F9D66EB9}" type="presParOf" srcId="{CF0FFDCA-5FD1-439C-B3D8-B63C15659112}" destId="{8091DCEE-1A51-4384-ACAB-97AA0837E37A}" srcOrd="12" destOrd="0" presId="urn:microsoft.com/office/officeart/2005/8/layout/hierarchy4"/>
    <dgm:cxn modelId="{0FB1B18F-E6DD-4CA6-8A71-C4CA4998EF06}" type="presParOf" srcId="{8091DCEE-1A51-4384-ACAB-97AA0837E37A}" destId="{0E20FC5F-9702-4F09-BCC7-F2FFA9C3DF60}" srcOrd="0" destOrd="0" presId="urn:microsoft.com/office/officeart/2005/8/layout/hierarchy4"/>
    <dgm:cxn modelId="{16535637-E355-4DB3-89A3-038FE3701DF7}" type="presParOf" srcId="{8091DCEE-1A51-4384-ACAB-97AA0837E37A}" destId="{F8C7A13B-7F46-4B54-8FE9-6FFF3E04765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DD0BCF3-36D0-4187-B6F3-67F951ED1F11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D4D7D3E-9DE7-4AD1-8B8A-0DC073A90599}">
      <dgm:prSet custT="1"/>
      <dgm:spPr/>
      <dgm:t>
        <a:bodyPr/>
        <a:lstStyle/>
        <a:p>
          <a:pPr rtl="0"/>
          <a:r>
            <a:rPr lang="ru-RU" sz="1400" b="0" i="0" baseline="0" dirty="0" smtClean="0">
              <a:latin typeface="Cambria" panose="02040503050406030204" pitchFamily="18" charset="0"/>
            </a:rPr>
            <a:t>Всероссийская акция «Единый день сдачи ЕГЭ родителями»</a:t>
          </a:r>
          <a:endParaRPr lang="ru-RU" sz="1400" b="0" dirty="0">
            <a:latin typeface="Cambria" panose="02040503050406030204" pitchFamily="18" charset="0"/>
          </a:endParaRPr>
        </a:p>
      </dgm:t>
    </dgm:pt>
    <dgm:pt modelId="{CC20C760-8F3C-44D3-9640-DC538198E98A}" type="parTrans" cxnId="{4F9B2F25-7F9D-4CA5-8304-C8F15B7A50D3}">
      <dgm:prSet/>
      <dgm:spPr/>
      <dgm:t>
        <a:bodyPr/>
        <a:lstStyle/>
        <a:p>
          <a:endParaRPr lang="ru-RU" sz="1400" b="0">
            <a:latin typeface="Cambria" panose="02040503050406030204" pitchFamily="18" charset="0"/>
          </a:endParaRPr>
        </a:p>
      </dgm:t>
    </dgm:pt>
    <dgm:pt modelId="{B82EAD85-E5EB-4DEF-8EA3-AE65EC47AD42}" type="sibTrans" cxnId="{4F9B2F25-7F9D-4CA5-8304-C8F15B7A50D3}">
      <dgm:prSet/>
      <dgm:spPr/>
      <dgm:t>
        <a:bodyPr/>
        <a:lstStyle/>
        <a:p>
          <a:endParaRPr lang="ru-RU" sz="1400" b="0">
            <a:latin typeface="Cambria" panose="02040503050406030204" pitchFamily="18" charset="0"/>
          </a:endParaRPr>
        </a:p>
      </dgm:t>
    </dgm:pt>
    <dgm:pt modelId="{D0286A66-13D5-4F45-8261-2CCA7BBCF5CA}">
      <dgm:prSet custT="1"/>
      <dgm:spPr/>
      <dgm:t>
        <a:bodyPr/>
        <a:lstStyle/>
        <a:p>
          <a:pPr rtl="0"/>
          <a:r>
            <a:rPr lang="ru-RU" sz="1400" b="0" i="0" baseline="0" dirty="0" smtClean="0">
              <a:latin typeface="Cambria" panose="02040503050406030204" pitchFamily="18" charset="0"/>
            </a:rPr>
            <a:t>Всероссийская акция «100 баллов для Победы»</a:t>
          </a:r>
        </a:p>
      </dgm:t>
    </dgm:pt>
    <dgm:pt modelId="{E5333C40-9BE8-4D98-AF2B-6C32BD54D7B3}" type="parTrans" cxnId="{7659A5DF-51B0-4C56-9969-F8703AAB3DF0}">
      <dgm:prSet/>
      <dgm:spPr/>
      <dgm:t>
        <a:bodyPr/>
        <a:lstStyle/>
        <a:p>
          <a:endParaRPr lang="ru-RU" sz="1400" b="0">
            <a:latin typeface="Cambria" panose="02040503050406030204" pitchFamily="18" charset="0"/>
          </a:endParaRPr>
        </a:p>
      </dgm:t>
    </dgm:pt>
    <dgm:pt modelId="{244DC53C-F53E-4220-A424-3EF1C0D531C1}" type="sibTrans" cxnId="{7659A5DF-51B0-4C56-9969-F8703AAB3DF0}">
      <dgm:prSet/>
      <dgm:spPr/>
      <dgm:t>
        <a:bodyPr/>
        <a:lstStyle/>
        <a:p>
          <a:endParaRPr lang="ru-RU" sz="1400" b="0">
            <a:latin typeface="Cambria" panose="02040503050406030204" pitchFamily="18" charset="0"/>
          </a:endParaRPr>
        </a:p>
      </dgm:t>
    </dgm:pt>
    <dgm:pt modelId="{851B71DB-D80E-4784-B93B-DF2002E2221B}">
      <dgm:prSet custT="1"/>
      <dgm:spPr/>
      <dgm:t>
        <a:bodyPr/>
        <a:lstStyle/>
        <a:p>
          <a:pPr rtl="0"/>
          <a:r>
            <a:rPr lang="ru-RU" sz="1400" b="0" i="0" baseline="0" dirty="0" smtClean="0">
              <a:latin typeface="Cambria" panose="02040503050406030204" pitchFamily="18" charset="0"/>
            </a:rPr>
            <a:t>«Горячая линия» по вопросам подготовки                   и проведения ГИА	</a:t>
          </a:r>
          <a:endParaRPr lang="ru-RU" sz="1400" b="0" dirty="0">
            <a:latin typeface="Cambria" panose="02040503050406030204" pitchFamily="18" charset="0"/>
          </a:endParaRPr>
        </a:p>
      </dgm:t>
    </dgm:pt>
    <dgm:pt modelId="{3895AF74-4E58-4DE2-B142-98DE3F42E8A3}" type="parTrans" cxnId="{D32C11B7-6078-4576-B120-98D19D4D7E4B}">
      <dgm:prSet/>
      <dgm:spPr/>
      <dgm:t>
        <a:bodyPr/>
        <a:lstStyle/>
        <a:p>
          <a:endParaRPr lang="ru-RU" sz="1400" b="0">
            <a:latin typeface="Cambria" panose="02040503050406030204" pitchFamily="18" charset="0"/>
          </a:endParaRPr>
        </a:p>
      </dgm:t>
    </dgm:pt>
    <dgm:pt modelId="{B5E494F5-E121-4749-9819-AC5A06FC4C56}" type="sibTrans" cxnId="{D32C11B7-6078-4576-B120-98D19D4D7E4B}">
      <dgm:prSet/>
      <dgm:spPr/>
      <dgm:t>
        <a:bodyPr/>
        <a:lstStyle/>
        <a:p>
          <a:endParaRPr lang="ru-RU" sz="1400" b="0">
            <a:latin typeface="Cambria" panose="02040503050406030204" pitchFamily="18" charset="0"/>
          </a:endParaRPr>
        </a:p>
      </dgm:t>
    </dgm:pt>
    <dgm:pt modelId="{C80B2D4E-93A3-4F36-8161-3B2848CD698D}">
      <dgm:prSet custT="1"/>
      <dgm:spPr/>
      <dgm:t>
        <a:bodyPr/>
        <a:lstStyle/>
        <a:p>
          <a:pPr algn="ctr" rtl="0"/>
          <a:r>
            <a:rPr lang="ru-RU" sz="1400" b="0" i="0" baseline="0" dirty="0" smtClean="0">
              <a:latin typeface="Cambria" panose="02040503050406030204" pitchFamily="18" charset="0"/>
            </a:rPr>
            <a:t>Февраль               </a:t>
          </a:r>
          <a:r>
            <a:rPr lang="ru-RU" sz="1400" b="0" i="0" baseline="0" dirty="0" smtClean="0">
              <a:latin typeface="Cambria" panose="02040503050406030204" pitchFamily="18" charset="0"/>
            </a:rPr>
            <a:t>2020 </a:t>
          </a:r>
          <a:r>
            <a:rPr lang="ru-RU" sz="1400" b="0" i="0" baseline="0" dirty="0" smtClean="0">
              <a:latin typeface="Cambria" panose="02040503050406030204" pitchFamily="18" charset="0"/>
            </a:rPr>
            <a:t>г.</a:t>
          </a:r>
          <a:endParaRPr lang="ru-RU" sz="1400" b="0" dirty="0">
            <a:latin typeface="Cambria" panose="02040503050406030204" pitchFamily="18" charset="0"/>
          </a:endParaRPr>
        </a:p>
      </dgm:t>
    </dgm:pt>
    <dgm:pt modelId="{71D1D247-581A-414D-B7F6-09BB262D62A1}" type="parTrans" cxnId="{54C8BF46-C5C1-41D6-9B61-5290A76D840F}">
      <dgm:prSet/>
      <dgm:spPr/>
      <dgm:t>
        <a:bodyPr/>
        <a:lstStyle/>
        <a:p>
          <a:endParaRPr lang="ru-RU" sz="1400" b="0">
            <a:latin typeface="Cambria" panose="02040503050406030204" pitchFamily="18" charset="0"/>
          </a:endParaRPr>
        </a:p>
      </dgm:t>
    </dgm:pt>
    <dgm:pt modelId="{C7837475-4884-4380-AD29-4F4299420516}" type="sibTrans" cxnId="{54C8BF46-C5C1-41D6-9B61-5290A76D840F}">
      <dgm:prSet/>
      <dgm:spPr/>
      <dgm:t>
        <a:bodyPr/>
        <a:lstStyle/>
        <a:p>
          <a:endParaRPr lang="ru-RU" sz="1400" b="0">
            <a:latin typeface="Cambria" panose="02040503050406030204" pitchFamily="18" charset="0"/>
          </a:endParaRPr>
        </a:p>
      </dgm:t>
    </dgm:pt>
    <dgm:pt modelId="{057C67BA-A5FD-4346-83B1-CFC2290E0546}">
      <dgm:prSet custT="1"/>
      <dgm:spPr/>
      <dgm:t>
        <a:bodyPr/>
        <a:lstStyle/>
        <a:p>
          <a:pPr algn="ctr" rtl="0"/>
          <a:r>
            <a:rPr lang="ru-RU" sz="1400" b="0" i="0" baseline="0" dirty="0" smtClean="0">
              <a:latin typeface="Cambria" panose="02040503050406030204" pitchFamily="18" charset="0"/>
            </a:rPr>
            <a:t>Май </a:t>
          </a:r>
          <a:r>
            <a:rPr lang="ru-RU" sz="1400" b="0" i="0" baseline="0" dirty="0" smtClean="0">
              <a:latin typeface="Cambria" panose="02040503050406030204" pitchFamily="18" charset="0"/>
            </a:rPr>
            <a:t>2020 </a:t>
          </a:r>
          <a:r>
            <a:rPr lang="ru-RU" sz="1400" b="0" i="0" baseline="0" dirty="0" smtClean="0">
              <a:latin typeface="Cambria" panose="02040503050406030204" pitchFamily="18" charset="0"/>
            </a:rPr>
            <a:t>г.</a:t>
          </a:r>
          <a:endParaRPr lang="ru-RU" sz="1400" b="0" dirty="0">
            <a:latin typeface="Cambria" panose="02040503050406030204" pitchFamily="18" charset="0"/>
          </a:endParaRPr>
        </a:p>
      </dgm:t>
    </dgm:pt>
    <dgm:pt modelId="{7C144FCF-A49F-470C-AF5F-BC083442CBBD}" type="parTrans" cxnId="{D43F7649-7192-47BD-B797-ECD7AA2FC826}">
      <dgm:prSet/>
      <dgm:spPr/>
      <dgm:t>
        <a:bodyPr/>
        <a:lstStyle/>
        <a:p>
          <a:endParaRPr lang="ru-RU" sz="1400" b="0">
            <a:latin typeface="Cambria" panose="02040503050406030204" pitchFamily="18" charset="0"/>
          </a:endParaRPr>
        </a:p>
      </dgm:t>
    </dgm:pt>
    <dgm:pt modelId="{0D8D2CD7-7713-4C2D-B790-D6F1A5FCFA12}" type="sibTrans" cxnId="{D43F7649-7192-47BD-B797-ECD7AA2FC826}">
      <dgm:prSet/>
      <dgm:spPr/>
      <dgm:t>
        <a:bodyPr/>
        <a:lstStyle/>
        <a:p>
          <a:endParaRPr lang="ru-RU" sz="1400" b="0">
            <a:latin typeface="Cambria" panose="02040503050406030204" pitchFamily="18" charset="0"/>
          </a:endParaRPr>
        </a:p>
      </dgm:t>
    </dgm:pt>
    <dgm:pt modelId="{BBEAAA72-39D4-4F5B-A93B-9C3592E9768F}">
      <dgm:prSet custT="1"/>
      <dgm:spPr/>
      <dgm:t>
        <a:bodyPr/>
        <a:lstStyle/>
        <a:p>
          <a:pPr algn="ctr" rtl="0"/>
          <a:r>
            <a:rPr lang="ru-RU" sz="1400" b="0" i="0" baseline="0" dirty="0" smtClean="0">
              <a:latin typeface="Cambria" panose="02040503050406030204" pitchFamily="18" charset="0"/>
            </a:rPr>
            <a:t>Март- апрель </a:t>
          </a:r>
          <a:r>
            <a:rPr lang="ru-RU" sz="1400" b="0" i="0" baseline="0" dirty="0" smtClean="0">
              <a:latin typeface="Cambria" panose="02040503050406030204" pitchFamily="18" charset="0"/>
            </a:rPr>
            <a:t>2020г</a:t>
          </a:r>
          <a:r>
            <a:rPr lang="ru-RU" sz="1400" b="0" i="0" baseline="0" dirty="0" smtClean="0">
              <a:latin typeface="Cambria" panose="02040503050406030204" pitchFamily="18" charset="0"/>
            </a:rPr>
            <a:t>.</a:t>
          </a:r>
        </a:p>
      </dgm:t>
    </dgm:pt>
    <dgm:pt modelId="{B5763E46-79F7-4D92-95A8-CE0B0BF0C004}" type="parTrans" cxnId="{19C44BA2-7767-47B3-A277-AC792E727495}">
      <dgm:prSet/>
      <dgm:spPr/>
      <dgm:t>
        <a:bodyPr/>
        <a:lstStyle/>
        <a:p>
          <a:endParaRPr lang="ru-RU" sz="1400">
            <a:latin typeface="Cambria" panose="02040503050406030204" pitchFamily="18" charset="0"/>
          </a:endParaRPr>
        </a:p>
      </dgm:t>
    </dgm:pt>
    <dgm:pt modelId="{3B79737F-1F11-46E4-AFA1-A4C0FD533981}" type="sibTrans" cxnId="{19C44BA2-7767-47B3-A277-AC792E727495}">
      <dgm:prSet/>
      <dgm:spPr/>
      <dgm:t>
        <a:bodyPr/>
        <a:lstStyle/>
        <a:p>
          <a:endParaRPr lang="ru-RU" sz="1400">
            <a:latin typeface="Cambria" panose="02040503050406030204" pitchFamily="18" charset="0"/>
          </a:endParaRPr>
        </a:p>
      </dgm:t>
    </dgm:pt>
    <dgm:pt modelId="{46BF764C-A191-4ACF-BB18-1FD214B15F26}">
      <dgm:prSet custT="1"/>
      <dgm:spPr/>
      <dgm:t>
        <a:bodyPr/>
        <a:lstStyle/>
        <a:p>
          <a:r>
            <a:rPr lang="ru-RU" sz="1400" b="0" dirty="0">
              <a:latin typeface="Cambria" panose="02040503050406030204" pitchFamily="18" charset="0"/>
            </a:rPr>
            <a:t>Открытые уроки </a:t>
          </a:r>
          <a:r>
            <a:rPr lang="ru-RU" sz="1400" b="0" dirty="0" smtClean="0">
              <a:latin typeface="Cambria" panose="02040503050406030204" pitchFamily="18" charset="0"/>
            </a:rPr>
            <a:t>руководителей . Уроки для 5-8 классов </a:t>
          </a:r>
          <a:r>
            <a:rPr lang="ru-RU" sz="1400" b="0" dirty="0">
              <a:latin typeface="Cambria" panose="02040503050406030204" pitchFamily="18" charset="0"/>
            </a:rPr>
            <a:t>«Что такое экзамены и для чего они нужны» (ВПР</a:t>
          </a:r>
          <a:r>
            <a:rPr lang="ru-RU" sz="1400" b="0" dirty="0" smtClean="0">
              <a:latin typeface="Cambria" panose="02040503050406030204" pitchFamily="18" charset="0"/>
            </a:rPr>
            <a:t>, ОГЭ, </a:t>
          </a:r>
          <a:r>
            <a:rPr lang="ru-RU" sz="1400" b="0" dirty="0">
              <a:latin typeface="Cambria" panose="02040503050406030204" pitchFamily="18" charset="0"/>
            </a:rPr>
            <a:t>ЕГЭ)</a:t>
          </a:r>
        </a:p>
      </dgm:t>
    </dgm:pt>
    <dgm:pt modelId="{0401EA8A-1176-44E0-8A24-9E9E887912F3}" type="parTrans" cxnId="{C439FB24-12E2-41FD-A007-C97D96E20CF3}">
      <dgm:prSet/>
      <dgm:spPr/>
      <dgm:t>
        <a:bodyPr/>
        <a:lstStyle/>
        <a:p>
          <a:endParaRPr lang="ru-RU" sz="1400"/>
        </a:p>
      </dgm:t>
    </dgm:pt>
    <dgm:pt modelId="{390629AF-17C4-4DE5-A75F-46BF3FB6B0D2}" type="sibTrans" cxnId="{C439FB24-12E2-41FD-A007-C97D96E20CF3}">
      <dgm:prSet/>
      <dgm:spPr/>
      <dgm:t>
        <a:bodyPr/>
        <a:lstStyle/>
        <a:p>
          <a:endParaRPr lang="ru-RU" sz="1400"/>
        </a:p>
      </dgm:t>
    </dgm:pt>
    <dgm:pt modelId="{0385D261-F7C6-4365-A07B-FB72CFE9EEBF}">
      <dgm:prSet custT="1"/>
      <dgm:spPr/>
      <dgm:t>
        <a:bodyPr/>
        <a:lstStyle/>
        <a:p>
          <a:pPr algn="ctr"/>
          <a:r>
            <a:rPr lang="ru-RU" sz="1400" b="0" dirty="0" smtClean="0">
              <a:latin typeface="Cambria" panose="02040503050406030204" pitchFamily="18" charset="0"/>
            </a:rPr>
            <a:t>Март </a:t>
          </a:r>
          <a:r>
            <a:rPr lang="ru-RU" sz="1400" b="0" dirty="0" smtClean="0">
              <a:latin typeface="Cambria" panose="02040503050406030204" pitchFamily="18" charset="0"/>
            </a:rPr>
            <a:t>2020 </a:t>
          </a:r>
          <a:r>
            <a:rPr lang="ru-RU" sz="1400" b="0" dirty="0" smtClean="0">
              <a:latin typeface="Cambria" panose="02040503050406030204" pitchFamily="18" charset="0"/>
            </a:rPr>
            <a:t>г.</a:t>
          </a:r>
          <a:endParaRPr lang="ru-RU" sz="1400" b="0" dirty="0">
            <a:latin typeface="Cambria" panose="02040503050406030204" pitchFamily="18" charset="0"/>
          </a:endParaRPr>
        </a:p>
      </dgm:t>
    </dgm:pt>
    <dgm:pt modelId="{85B605F5-00EF-42AE-A6EE-8F29E68D3629}" type="parTrans" cxnId="{9A162E65-C65E-4656-890E-3D8711DBA63C}">
      <dgm:prSet/>
      <dgm:spPr/>
      <dgm:t>
        <a:bodyPr/>
        <a:lstStyle/>
        <a:p>
          <a:endParaRPr lang="ru-RU" sz="1400"/>
        </a:p>
      </dgm:t>
    </dgm:pt>
    <dgm:pt modelId="{89CA66D7-405F-4C13-8D9B-A77D8916B9EF}" type="sibTrans" cxnId="{9A162E65-C65E-4656-890E-3D8711DBA63C}">
      <dgm:prSet/>
      <dgm:spPr/>
      <dgm:t>
        <a:bodyPr/>
        <a:lstStyle/>
        <a:p>
          <a:endParaRPr lang="ru-RU" sz="1400"/>
        </a:p>
      </dgm:t>
    </dgm:pt>
    <dgm:pt modelId="{94B0FC16-68C3-4789-8518-88DE53038180}" type="pres">
      <dgm:prSet presAssocID="{7DD0BCF3-36D0-4187-B6F3-67F951ED1F1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40D58C-D65F-4994-8E93-54451704552C}" type="pres">
      <dgm:prSet presAssocID="{BD4D7D3E-9DE7-4AD1-8B8A-0DC073A90599}" presName="linNode" presStyleCnt="0"/>
      <dgm:spPr/>
      <dgm:t>
        <a:bodyPr/>
        <a:lstStyle/>
        <a:p>
          <a:endParaRPr lang="ru-RU"/>
        </a:p>
      </dgm:t>
    </dgm:pt>
    <dgm:pt modelId="{A0B4F330-B186-45C9-BFB3-88194DF347C0}" type="pres">
      <dgm:prSet presAssocID="{BD4D7D3E-9DE7-4AD1-8B8A-0DC073A90599}" presName="parentText" presStyleLbl="node1" presStyleIdx="0" presStyleCnt="4" custScaleX="476022" custScaleY="761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876497-85C7-45AB-84CE-B3AB4AC5282A}" type="pres">
      <dgm:prSet presAssocID="{BD4D7D3E-9DE7-4AD1-8B8A-0DC073A90599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B4DC0-B775-4303-B8FE-27D34F3F0207}" type="pres">
      <dgm:prSet presAssocID="{B82EAD85-E5EB-4DEF-8EA3-AE65EC47AD42}" presName="sp" presStyleCnt="0"/>
      <dgm:spPr/>
      <dgm:t>
        <a:bodyPr/>
        <a:lstStyle/>
        <a:p>
          <a:endParaRPr lang="ru-RU"/>
        </a:p>
      </dgm:t>
    </dgm:pt>
    <dgm:pt modelId="{01F456AA-9020-4F6F-8855-DEA9972F16EA}" type="pres">
      <dgm:prSet presAssocID="{D0286A66-13D5-4F45-8261-2CCA7BBCF5CA}" presName="linNode" presStyleCnt="0"/>
      <dgm:spPr/>
      <dgm:t>
        <a:bodyPr/>
        <a:lstStyle/>
        <a:p>
          <a:endParaRPr lang="ru-RU"/>
        </a:p>
      </dgm:t>
    </dgm:pt>
    <dgm:pt modelId="{31E1A9C9-D385-4AF4-BB09-70F9EFE15DBD}" type="pres">
      <dgm:prSet presAssocID="{D0286A66-13D5-4F45-8261-2CCA7BBCF5CA}" presName="parentText" presStyleLbl="node1" presStyleIdx="1" presStyleCnt="4" custScaleX="476022" custScaleY="739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12E770-0A00-41DE-8060-88B4122C64A6}" type="pres">
      <dgm:prSet presAssocID="{D0286A66-13D5-4F45-8261-2CCA7BBCF5C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06FDB-3B38-49F3-B811-16D841B9BDAA}" type="pres">
      <dgm:prSet presAssocID="{244DC53C-F53E-4220-A424-3EF1C0D531C1}" presName="sp" presStyleCnt="0"/>
      <dgm:spPr/>
      <dgm:t>
        <a:bodyPr/>
        <a:lstStyle/>
        <a:p>
          <a:endParaRPr lang="ru-RU"/>
        </a:p>
      </dgm:t>
    </dgm:pt>
    <dgm:pt modelId="{3B347B48-DB65-4E48-9946-3513619B932E}" type="pres">
      <dgm:prSet presAssocID="{46BF764C-A191-4ACF-BB18-1FD214B15F26}" presName="linNode" presStyleCnt="0"/>
      <dgm:spPr/>
      <dgm:t>
        <a:bodyPr/>
        <a:lstStyle/>
        <a:p>
          <a:endParaRPr lang="ru-RU"/>
        </a:p>
      </dgm:t>
    </dgm:pt>
    <dgm:pt modelId="{C1E75B52-D0EC-4921-BB73-40B72E0F60F8}" type="pres">
      <dgm:prSet presAssocID="{46BF764C-A191-4ACF-BB18-1FD214B15F26}" presName="parentText" presStyleLbl="node1" presStyleIdx="2" presStyleCnt="4" custScaleX="444458" custLinFactNeighborX="293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364CB1-488B-4620-A4CC-FF7F8D5FFFA5}" type="pres">
      <dgm:prSet presAssocID="{46BF764C-A191-4ACF-BB18-1FD214B15F26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8C1EA9-CE5E-46B5-B36D-E4C88FB08595}" type="pres">
      <dgm:prSet presAssocID="{390629AF-17C4-4DE5-A75F-46BF3FB6B0D2}" presName="sp" presStyleCnt="0"/>
      <dgm:spPr/>
      <dgm:t>
        <a:bodyPr/>
        <a:lstStyle/>
        <a:p>
          <a:endParaRPr lang="ru-RU"/>
        </a:p>
      </dgm:t>
    </dgm:pt>
    <dgm:pt modelId="{C958B04C-DEE9-4821-B001-1C091B695634}" type="pres">
      <dgm:prSet presAssocID="{851B71DB-D80E-4784-B93B-DF2002E2221B}" presName="linNode" presStyleCnt="0"/>
      <dgm:spPr/>
      <dgm:t>
        <a:bodyPr/>
        <a:lstStyle/>
        <a:p>
          <a:endParaRPr lang="ru-RU"/>
        </a:p>
      </dgm:t>
    </dgm:pt>
    <dgm:pt modelId="{9C90A19F-4505-4BE0-B9BC-BF47641227F0}" type="pres">
      <dgm:prSet presAssocID="{851B71DB-D80E-4784-B93B-DF2002E2221B}" presName="parentText" presStyleLbl="node1" presStyleIdx="3" presStyleCnt="4" custScaleX="476022" custScaleY="7362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3BE292-B90B-4636-9EE0-0734B716FEE4}" type="pres">
      <dgm:prSet presAssocID="{851B71DB-D80E-4784-B93B-DF2002E2221B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39FB24-12E2-41FD-A007-C97D96E20CF3}" srcId="{7DD0BCF3-36D0-4187-B6F3-67F951ED1F11}" destId="{46BF764C-A191-4ACF-BB18-1FD214B15F26}" srcOrd="2" destOrd="0" parTransId="{0401EA8A-1176-44E0-8A24-9E9E887912F3}" sibTransId="{390629AF-17C4-4DE5-A75F-46BF3FB6B0D2}"/>
    <dgm:cxn modelId="{C7AB94DA-C8AE-47C3-A497-6A94850296CA}" type="presOf" srcId="{0385D261-F7C6-4365-A07B-FB72CFE9EEBF}" destId="{E5364CB1-488B-4620-A4CC-FF7F8D5FFFA5}" srcOrd="0" destOrd="0" presId="urn:microsoft.com/office/officeart/2005/8/layout/vList5"/>
    <dgm:cxn modelId="{E3E49129-2D68-4DD0-872C-8B3BF576ECB5}" type="presOf" srcId="{BBEAAA72-39D4-4F5B-A93B-9C3592E9768F}" destId="{6112E770-0A00-41DE-8060-88B4122C64A6}" srcOrd="0" destOrd="0" presId="urn:microsoft.com/office/officeart/2005/8/layout/vList5"/>
    <dgm:cxn modelId="{78B9DBEE-E4D2-42E4-B128-7B8D2BF61F6D}" type="presOf" srcId="{D0286A66-13D5-4F45-8261-2CCA7BBCF5CA}" destId="{31E1A9C9-D385-4AF4-BB09-70F9EFE15DBD}" srcOrd="0" destOrd="0" presId="urn:microsoft.com/office/officeart/2005/8/layout/vList5"/>
    <dgm:cxn modelId="{D32C11B7-6078-4576-B120-98D19D4D7E4B}" srcId="{7DD0BCF3-36D0-4187-B6F3-67F951ED1F11}" destId="{851B71DB-D80E-4784-B93B-DF2002E2221B}" srcOrd="3" destOrd="0" parTransId="{3895AF74-4E58-4DE2-B142-98DE3F42E8A3}" sibTransId="{B5E494F5-E121-4749-9819-AC5A06FC4C56}"/>
    <dgm:cxn modelId="{1E8BA8A4-FA8E-45EB-A6D7-0C2CC0C2361B}" type="presOf" srcId="{46BF764C-A191-4ACF-BB18-1FD214B15F26}" destId="{C1E75B52-D0EC-4921-BB73-40B72E0F60F8}" srcOrd="0" destOrd="0" presId="urn:microsoft.com/office/officeart/2005/8/layout/vList5"/>
    <dgm:cxn modelId="{FA342EDE-DE9C-4803-86F8-0DC141F52736}" type="presOf" srcId="{057C67BA-A5FD-4346-83B1-CFC2290E0546}" destId="{7B3BE292-B90B-4636-9EE0-0734B716FEE4}" srcOrd="0" destOrd="0" presId="urn:microsoft.com/office/officeart/2005/8/layout/vList5"/>
    <dgm:cxn modelId="{4F9B2F25-7F9D-4CA5-8304-C8F15B7A50D3}" srcId="{7DD0BCF3-36D0-4187-B6F3-67F951ED1F11}" destId="{BD4D7D3E-9DE7-4AD1-8B8A-0DC073A90599}" srcOrd="0" destOrd="0" parTransId="{CC20C760-8F3C-44D3-9640-DC538198E98A}" sibTransId="{B82EAD85-E5EB-4DEF-8EA3-AE65EC47AD42}"/>
    <dgm:cxn modelId="{5996BB4B-75BB-42CE-B4D6-FCCCDC8090C2}" type="presOf" srcId="{C80B2D4E-93A3-4F36-8161-3B2848CD698D}" destId="{79876497-85C7-45AB-84CE-B3AB4AC5282A}" srcOrd="0" destOrd="0" presId="urn:microsoft.com/office/officeart/2005/8/layout/vList5"/>
    <dgm:cxn modelId="{680AB894-2C5E-46D2-BBC9-48EE46CC2947}" type="presOf" srcId="{BD4D7D3E-9DE7-4AD1-8B8A-0DC073A90599}" destId="{A0B4F330-B186-45C9-BFB3-88194DF347C0}" srcOrd="0" destOrd="0" presId="urn:microsoft.com/office/officeart/2005/8/layout/vList5"/>
    <dgm:cxn modelId="{9A162E65-C65E-4656-890E-3D8711DBA63C}" srcId="{46BF764C-A191-4ACF-BB18-1FD214B15F26}" destId="{0385D261-F7C6-4365-A07B-FB72CFE9EEBF}" srcOrd="0" destOrd="0" parTransId="{85B605F5-00EF-42AE-A6EE-8F29E68D3629}" sibTransId="{89CA66D7-405F-4C13-8D9B-A77D8916B9EF}"/>
    <dgm:cxn modelId="{D43F7649-7192-47BD-B797-ECD7AA2FC826}" srcId="{851B71DB-D80E-4784-B93B-DF2002E2221B}" destId="{057C67BA-A5FD-4346-83B1-CFC2290E0546}" srcOrd="0" destOrd="0" parTransId="{7C144FCF-A49F-470C-AF5F-BC083442CBBD}" sibTransId="{0D8D2CD7-7713-4C2D-B790-D6F1A5FCFA12}"/>
    <dgm:cxn modelId="{54C8BF46-C5C1-41D6-9B61-5290A76D840F}" srcId="{BD4D7D3E-9DE7-4AD1-8B8A-0DC073A90599}" destId="{C80B2D4E-93A3-4F36-8161-3B2848CD698D}" srcOrd="0" destOrd="0" parTransId="{71D1D247-581A-414D-B7F6-09BB262D62A1}" sibTransId="{C7837475-4884-4380-AD29-4F4299420516}"/>
    <dgm:cxn modelId="{815014B6-767E-4B48-9AD3-418C55D04855}" type="presOf" srcId="{851B71DB-D80E-4784-B93B-DF2002E2221B}" destId="{9C90A19F-4505-4BE0-B9BC-BF47641227F0}" srcOrd="0" destOrd="0" presId="urn:microsoft.com/office/officeart/2005/8/layout/vList5"/>
    <dgm:cxn modelId="{7659A5DF-51B0-4C56-9969-F8703AAB3DF0}" srcId="{7DD0BCF3-36D0-4187-B6F3-67F951ED1F11}" destId="{D0286A66-13D5-4F45-8261-2CCA7BBCF5CA}" srcOrd="1" destOrd="0" parTransId="{E5333C40-9BE8-4D98-AF2B-6C32BD54D7B3}" sibTransId="{244DC53C-F53E-4220-A424-3EF1C0D531C1}"/>
    <dgm:cxn modelId="{54E3D103-9CC4-41DD-8581-12B46AA0468B}" type="presOf" srcId="{7DD0BCF3-36D0-4187-B6F3-67F951ED1F11}" destId="{94B0FC16-68C3-4789-8518-88DE53038180}" srcOrd="0" destOrd="0" presId="urn:microsoft.com/office/officeart/2005/8/layout/vList5"/>
    <dgm:cxn modelId="{19C44BA2-7767-47B3-A277-AC792E727495}" srcId="{D0286A66-13D5-4F45-8261-2CCA7BBCF5CA}" destId="{BBEAAA72-39D4-4F5B-A93B-9C3592E9768F}" srcOrd="0" destOrd="0" parTransId="{B5763E46-79F7-4D92-95A8-CE0B0BF0C004}" sibTransId="{3B79737F-1F11-46E4-AFA1-A4C0FD533981}"/>
    <dgm:cxn modelId="{BF2457C1-ACEA-4C07-8CC1-396E8D4EDBB7}" type="presParOf" srcId="{94B0FC16-68C3-4789-8518-88DE53038180}" destId="{0940D58C-D65F-4994-8E93-54451704552C}" srcOrd="0" destOrd="0" presId="urn:microsoft.com/office/officeart/2005/8/layout/vList5"/>
    <dgm:cxn modelId="{DF03B68F-978C-4640-8BAE-2A3C286D2976}" type="presParOf" srcId="{0940D58C-D65F-4994-8E93-54451704552C}" destId="{A0B4F330-B186-45C9-BFB3-88194DF347C0}" srcOrd="0" destOrd="0" presId="urn:microsoft.com/office/officeart/2005/8/layout/vList5"/>
    <dgm:cxn modelId="{4C0DB6F6-9C63-444C-AC40-22C3B81497C9}" type="presParOf" srcId="{0940D58C-D65F-4994-8E93-54451704552C}" destId="{79876497-85C7-45AB-84CE-B3AB4AC5282A}" srcOrd="1" destOrd="0" presId="urn:microsoft.com/office/officeart/2005/8/layout/vList5"/>
    <dgm:cxn modelId="{4287A44F-89B0-4C2D-9EAF-B4345B7DB2D3}" type="presParOf" srcId="{94B0FC16-68C3-4789-8518-88DE53038180}" destId="{6A1B4DC0-B775-4303-B8FE-27D34F3F0207}" srcOrd="1" destOrd="0" presId="urn:microsoft.com/office/officeart/2005/8/layout/vList5"/>
    <dgm:cxn modelId="{4C73179B-E38E-4A2B-A717-103291586B1F}" type="presParOf" srcId="{94B0FC16-68C3-4789-8518-88DE53038180}" destId="{01F456AA-9020-4F6F-8855-DEA9972F16EA}" srcOrd="2" destOrd="0" presId="urn:microsoft.com/office/officeart/2005/8/layout/vList5"/>
    <dgm:cxn modelId="{4E2B2456-0CBF-4709-BA42-47C0F9C714EB}" type="presParOf" srcId="{01F456AA-9020-4F6F-8855-DEA9972F16EA}" destId="{31E1A9C9-D385-4AF4-BB09-70F9EFE15DBD}" srcOrd="0" destOrd="0" presId="urn:microsoft.com/office/officeart/2005/8/layout/vList5"/>
    <dgm:cxn modelId="{E53C375E-F097-4604-A85D-8BD389F105B4}" type="presParOf" srcId="{01F456AA-9020-4F6F-8855-DEA9972F16EA}" destId="{6112E770-0A00-41DE-8060-88B4122C64A6}" srcOrd="1" destOrd="0" presId="urn:microsoft.com/office/officeart/2005/8/layout/vList5"/>
    <dgm:cxn modelId="{27B1BC77-2503-44F1-87BC-17AD4EF048C8}" type="presParOf" srcId="{94B0FC16-68C3-4789-8518-88DE53038180}" destId="{1FB06FDB-3B38-49F3-B811-16D841B9BDAA}" srcOrd="3" destOrd="0" presId="urn:microsoft.com/office/officeart/2005/8/layout/vList5"/>
    <dgm:cxn modelId="{08CE14D5-AB52-4FAB-9785-BDD35659EF66}" type="presParOf" srcId="{94B0FC16-68C3-4789-8518-88DE53038180}" destId="{3B347B48-DB65-4E48-9946-3513619B932E}" srcOrd="4" destOrd="0" presId="urn:microsoft.com/office/officeart/2005/8/layout/vList5"/>
    <dgm:cxn modelId="{0742CAA9-16B3-44DE-9BE5-77DB58538922}" type="presParOf" srcId="{3B347B48-DB65-4E48-9946-3513619B932E}" destId="{C1E75B52-D0EC-4921-BB73-40B72E0F60F8}" srcOrd="0" destOrd="0" presId="urn:microsoft.com/office/officeart/2005/8/layout/vList5"/>
    <dgm:cxn modelId="{2EFCF49A-8648-446A-9331-B2D0ABF256C2}" type="presParOf" srcId="{3B347B48-DB65-4E48-9946-3513619B932E}" destId="{E5364CB1-488B-4620-A4CC-FF7F8D5FFFA5}" srcOrd="1" destOrd="0" presId="urn:microsoft.com/office/officeart/2005/8/layout/vList5"/>
    <dgm:cxn modelId="{915F9650-DA0B-4FBB-B285-4302B32DE15F}" type="presParOf" srcId="{94B0FC16-68C3-4789-8518-88DE53038180}" destId="{CB8C1EA9-CE5E-46B5-B36D-E4C88FB08595}" srcOrd="5" destOrd="0" presId="urn:microsoft.com/office/officeart/2005/8/layout/vList5"/>
    <dgm:cxn modelId="{9A269386-6C0A-4569-89B9-BDFD0F0C4B16}" type="presParOf" srcId="{94B0FC16-68C3-4789-8518-88DE53038180}" destId="{C958B04C-DEE9-4821-B001-1C091B695634}" srcOrd="6" destOrd="0" presId="urn:microsoft.com/office/officeart/2005/8/layout/vList5"/>
    <dgm:cxn modelId="{1F46FF81-C3A7-44EE-8679-A93602BBB5CC}" type="presParOf" srcId="{C958B04C-DEE9-4821-B001-1C091B695634}" destId="{9C90A19F-4505-4BE0-B9BC-BF47641227F0}" srcOrd="0" destOrd="0" presId="urn:microsoft.com/office/officeart/2005/8/layout/vList5"/>
    <dgm:cxn modelId="{E0F4921E-695D-4F5F-AA86-8F99937BF035}" type="presParOf" srcId="{C958B04C-DEE9-4821-B001-1C091B695634}" destId="{7B3BE292-B90B-4636-9EE0-0734B716FEE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E74B3C-70F4-4A23-B0B0-AC1D367D56CF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C510367-4E0E-4C8A-91CA-B662CD9FB70D}">
      <dgm:prSet custT="1"/>
      <dgm:spPr/>
      <dgm:t>
        <a:bodyPr/>
        <a:lstStyle/>
        <a:p>
          <a:pPr rtl="0"/>
          <a:r>
            <a:rPr lang="ru-RU" sz="1400" b="1" i="0" baseline="0" dirty="0" smtClean="0">
              <a:latin typeface="Cambria" panose="02040503050406030204" pitchFamily="18" charset="0"/>
            </a:rPr>
            <a:t>Итоговое собеседование по русскому языку как условие допуска  к ГИА-9</a:t>
          </a:r>
          <a:endParaRPr lang="ru-RU" sz="1400" dirty="0">
            <a:latin typeface="Cambria" panose="02040503050406030204" pitchFamily="18" charset="0"/>
          </a:endParaRPr>
        </a:p>
      </dgm:t>
    </dgm:pt>
    <dgm:pt modelId="{F1CD4071-D872-427D-BF2D-05F17D1372E8}" type="parTrans" cxnId="{81666B24-4690-4278-8E28-49F0B645618F}">
      <dgm:prSet/>
      <dgm:spPr/>
      <dgm:t>
        <a:bodyPr/>
        <a:lstStyle/>
        <a:p>
          <a:endParaRPr lang="ru-RU" sz="1400">
            <a:latin typeface="Cambria" panose="02040503050406030204" pitchFamily="18" charset="0"/>
          </a:endParaRPr>
        </a:p>
      </dgm:t>
    </dgm:pt>
    <dgm:pt modelId="{24B8DF31-5D57-4406-B2B9-8EE21C82CD69}" type="sibTrans" cxnId="{81666B24-4690-4278-8E28-49F0B645618F}">
      <dgm:prSet/>
      <dgm:spPr/>
      <dgm:t>
        <a:bodyPr/>
        <a:lstStyle/>
        <a:p>
          <a:endParaRPr lang="ru-RU" sz="1400">
            <a:latin typeface="Cambria" panose="02040503050406030204" pitchFamily="18" charset="0"/>
          </a:endParaRPr>
        </a:p>
      </dgm:t>
    </dgm:pt>
    <dgm:pt modelId="{3BA3FEF6-F3B1-4A22-9E16-C27B2383C673}">
      <dgm:prSet custT="1"/>
      <dgm:spPr/>
      <dgm:t>
        <a:bodyPr/>
        <a:lstStyle/>
        <a:p>
          <a:pPr rtl="0"/>
          <a:r>
            <a:rPr lang="ru-RU" sz="1400" b="1" dirty="0" smtClean="0">
              <a:latin typeface="Cambria" panose="02040503050406030204" pitchFamily="18" charset="0"/>
            </a:rPr>
            <a:t>12 </a:t>
          </a:r>
          <a:r>
            <a:rPr lang="ru-RU" sz="1400" b="1" dirty="0" smtClean="0">
              <a:latin typeface="Cambria" panose="02040503050406030204" pitchFamily="18" charset="0"/>
            </a:rPr>
            <a:t>февраля 2019 года</a:t>
          </a:r>
          <a:endParaRPr lang="ru-RU" sz="1400" b="1" dirty="0">
            <a:latin typeface="Cambria" panose="02040503050406030204" pitchFamily="18" charset="0"/>
          </a:endParaRPr>
        </a:p>
      </dgm:t>
    </dgm:pt>
    <dgm:pt modelId="{DB4EB23A-45B0-4BA3-95DA-2BAAC523F438}" type="parTrans" cxnId="{F09D1A9F-73C6-4E5B-AF14-24BB04273460}">
      <dgm:prSet/>
      <dgm:spPr/>
      <dgm:t>
        <a:bodyPr/>
        <a:lstStyle/>
        <a:p>
          <a:endParaRPr lang="ru-RU" sz="1400">
            <a:latin typeface="Cambria" panose="02040503050406030204" pitchFamily="18" charset="0"/>
          </a:endParaRPr>
        </a:p>
      </dgm:t>
    </dgm:pt>
    <dgm:pt modelId="{1F1B9522-141B-44E8-9E95-4DF893996A41}" type="sibTrans" cxnId="{F09D1A9F-73C6-4E5B-AF14-24BB04273460}">
      <dgm:prSet/>
      <dgm:spPr/>
      <dgm:t>
        <a:bodyPr/>
        <a:lstStyle/>
        <a:p>
          <a:endParaRPr lang="ru-RU" sz="1400">
            <a:latin typeface="Cambria" panose="02040503050406030204" pitchFamily="18" charset="0"/>
          </a:endParaRPr>
        </a:p>
      </dgm:t>
    </dgm:pt>
    <dgm:pt modelId="{E4455729-865D-4B37-84CB-D4A4AD437AB4}">
      <dgm:prSet custT="1"/>
      <dgm:spPr/>
      <dgm:t>
        <a:bodyPr/>
        <a:lstStyle/>
        <a:p>
          <a:pPr rtl="0"/>
          <a:r>
            <a:rPr lang="ru-RU" sz="1400" b="1" i="0" baseline="0" dirty="0" smtClean="0">
              <a:latin typeface="Cambria" panose="02040503050406030204" pitchFamily="18" charset="0"/>
            </a:rPr>
            <a:t>дополнительные сроки </a:t>
          </a:r>
          <a:r>
            <a:rPr lang="ru-RU" sz="1400" b="0" i="0" baseline="0" dirty="0" smtClean="0">
              <a:latin typeface="Cambria" panose="02040503050406030204" pitchFamily="18" charset="0"/>
            </a:rPr>
            <a:t>(</a:t>
          </a:r>
          <a:r>
            <a:rPr lang="ru-RU" sz="1400" b="0" i="0" baseline="0" dirty="0" smtClean="0">
              <a:latin typeface="Cambria" panose="02040503050406030204" pitchFamily="18" charset="0"/>
            </a:rPr>
            <a:t>11.03.2020, 18.05.2020)</a:t>
          </a:r>
          <a:endParaRPr lang="ru-RU" sz="1400" b="0" dirty="0">
            <a:latin typeface="Cambria" panose="02040503050406030204" pitchFamily="18" charset="0"/>
          </a:endParaRPr>
        </a:p>
      </dgm:t>
    </dgm:pt>
    <dgm:pt modelId="{36A19134-8443-41BA-91B1-461052255847}" type="parTrans" cxnId="{50660054-A72C-421D-A896-59D86D60FEA4}">
      <dgm:prSet/>
      <dgm:spPr/>
      <dgm:t>
        <a:bodyPr/>
        <a:lstStyle/>
        <a:p>
          <a:endParaRPr lang="ru-RU" sz="1400">
            <a:latin typeface="Cambria" panose="02040503050406030204" pitchFamily="18" charset="0"/>
          </a:endParaRPr>
        </a:p>
      </dgm:t>
    </dgm:pt>
    <dgm:pt modelId="{082B388D-16EF-42A4-A989-DAAA35D8EB7E}" type="sibTrans" cxnId="{50660054-A72C-421D-A896-59D86D60FEA4}">
      <dgm:prSet/>
      <dgm:spPr/>
      <dgm:t>
        <a:bodyPr/>
        <a:lstStyle/>
        <a:p>
          <a:endParaRPr lang="ru-RU" sz="1400">
            <a:latin typeface="Cambria" panose="02040503050406030204" pitchFamily="18" charset="0"/>
          </a:endParaRPr>
        </a:p>
      </dgm:t>
    </dgm:pt>
    <dgm:pt modelId="{68547C54-6A20-4D87-9FF1-20792832C789}">
      <dgm:prSet custT="1"/>
      <dgm:spPr/>
      <dgm:t>
        <a:bodyPr/>
        <a:lstStyle/>
        <a:p>
          <a:pPr rtl="0"/>
          <a:r>
            <a:rPr lang="ru-RU" sz="1400" b="1" i="0" baseline="0" smtClean="0">
              <a:latin typeface="Cambria" panose="02040503050406030204" pitchFamily="18" charset="0"/>
            </a:rPr>
            <a:t>Итоговое сочинение (изложение) как условие допуска к ГИА-11</a:t>
          </a:r>
          <a:endParaRPr lang="ru-RU" sz="1400" dirty="0">
            <a:latin typeface="Cambria" panose="02040503050406030204" pitchFamily="18" charset="0"/>
          </a:endParaRPr>
        </a:p>
      </dgm:t>
    </dgm:pt>
    <dgm:pt modelId="{B2AFC68C-BFFF-43F9-B368-194C90FEEFAE}" type="parTrans" cxnId="{50D37747-9194-4286-981C-8487245B26D2}">
      <dgm:prSet/>
      <dgm:spPr/>
      <dgm:t>
        <a:bodyPr/>
        <a:lstStyle/>
        <a:p>
          <a:endParaRPr lang="ru-RU" sz="1400"/>
        </a:p>
      </dgm:t>
    </dgm:pt>
    <dgm:pt modelId="{F51A4B26-6008-4D84-BAF3-B8F1E1DC6679}" type="sibTrans" cxnId="{50D37747-9194-4286-981C-8487245B26D2}">
      <dgm:prSet/>
      <dgm:spPr/>
      <dgm:t>
        <a:bodyPr/>
        <a:lstStyle/>
        <a:p>
          <a:endParaRPr lang="ru-RU" sz="1400"/>
        </a:p>
      </dgm:t>
    </dgm:pt>
    <dgm:pt modelId="{E18038F9-92A3-46EA-8BB8-D1F1B587662C}">
      <dgm:prSet custT="1"/>
      <dgm:spPr/>
      <dgm:t>
        <a:bodyPr/>
        <a:lstStyle/>
        <a:p>
          <a:pPr rtl="0"/>
          <a:r>
            <a:rPr lang="ru-RU" sz="1400" b="1" i="0" baseline="0" dirty="0" smtClean="0">
              <a:latin typeface="Cambria" panose="02040503050406030204" pitchFamily="18" charset="0"/>
            </a:rPr>
            <a:t>4 </a:t>
          </a:r>
          <a:r>
            <a:rPr lang="ru-RU" sz="1400" b="1" i="0" baseline="0" dirty="0" smtClean="0">
              <a:latin typeface="Cambria" panose="02040503050406030204" pitchFamily="18" charset="0"/>
            </a:rPr>
            <a:t>декабря </a:t>
          </a:r>
          <a:r>
            <a:rPr lang="ru-RU" sz="1400" b="1" i="0" baseline="0" dirty="0" smtClean="0">
              <a:latin typeface="Cambria" panose="02040503050406030204" pitchFamily="18" charset="0"/>
            </a:rPr>
            <a:t>2019 </a:t>
          </a:r>
          <a:r>
            <a:rPr lang="ru-RU" sz="1400" b="1" i="0" baseline="0" dirty="0" smtClean="0">
              <a:latin typeface="Cambria" panose="02040503050406030204" pitchFamily="18" charset="0"/>
            </a:rPr>
            <a:t>года</a:t>
          </a:r>
          <a:endParaRPr lang="ru-RU" sz="1400" dirty="0">
            <a:latin typeface="Cambria" panose="02040503050406030204" pitchFamily="18" charset="0"/>
          </a:endParaRPr>
        </a:p>
      </dgm:t>
    </dgm:pt>
    <dgm:pt modelId="{CCA48556-701C-4722-BEA3-0FAB8B33CAC7}" type="parTrans" cxnId="{3A52B06D-3282-4E25-A48D-13875BD1E2B2}">
      <dgm:prSet/>
      <dgm:spPr/>
      <dgm:t>
        <a:bodyPr/>
        <a:lstStyle/>
        <a:p>
          <a:endParaRPr lang="ru-RU" sz="1400"/>
        </a:p>
      </dgm:t>
    </dgm:pt>
    <dgm:pt modelId="{3790158E-2A53-4235-A58C-1115CF5FC204}" type="sibTrans" cxnId="{3A52B06D-3282-4E25-A48D-13875BD1E2B2}">
      <dgm:prSet/>
      <dgm:spPr/>
      <dgm:t>
        <a:bodyPr/>
        <a:lstStyle/>
        <a:p>
          <a:endParaRPr lang="ru-RU" sz="1400"/>
        </a:p>
      </dgm:t>
    </dgm:pt>
    <dgm:pt modelId="{93A3B048-5A79-45CF-BA45-4FC13628F2CA}">
      <dgm:prSet custT="1"/>
      <dgm:spPr/>
      <dgm:t>
        <a:bodyPr/>
        <a:lstStyle/>
        <a:p>
          <a:pPr rtl="0"/>
          <a:r>
            <a:rPr lang="ru-RU" sz="1400" b="1" i="0" baseline="0" dirty="0" smtClean="0">
              <a:latin typeface="Cambria" panose="02040503050406030204" pitchFamily="18" charset="0"/>
            </a:rPr>
            <a:t>дополнительные сроки </a:t>
          </a:r>
          <a:r>
            <a:rPr lang="ru-RU" sz="1400" b="0" i="0" baseline="0" dirty="0" smtClean="0">
              <a:latin typeface="Cambria" panose="02040503050406030204" pitchFamily="18" charset="0"/>
            </a:rPr>
            <a:t>(</a:t>
          </a:r>
          <a:r>
            <a:rPr lang="ru-RU" sz="1400" b="0" i="0" baseline="0" dirty="0" smtClean="0">
              <a:latin typeface="Cambria" panose="02040503050406030204" pitchFamily="18" charset="0"/>
            </a:rPr>
            <a:t>05.02.2020. 06.05.2020)</a:t>
          </a:r>
          <a:endParaRPr lang="ru-RU" sz="1400" b="0" dirty="0">
            <a:latin typeface="Cambria" panose="02040503050406030204" pitchFamily="18" charset="0"/>
          </a:endParaRPr>
        </a:p>
      </dgm:t>
    </dgm:pt>
    <dgm:pt modelId="{322BB0F7-C2C4-4FB6-9A4A-EC3FAE84B3D5}" type="parTrans" cxnId="{D28467BA-8D8F-4103-9280-79CE781F0348}">
      <dgm:prSet/>
      <dgm:spPr/>
      <dgm:t>
        <a:bodyPr/>
        <a:lstStyle/>
        <a:p>
          <a:endParaRPr lang="ru-RU" sz="1400"/>
        </a:p>
      </dgm:t>
    </dgm:pt>
    <dgm:pt modelId="{B962CEF6-2436-421B-97B1-425F4564906D}" type="sibTrans" cxnId="{D28467BA-8D8F-4103-9280-79CE781F0348}">
      <dgm:prSet/>
      <dgm:spPr/>
      <dgm:t>
        <a:bodyPr/>
        <a:lstStyle/>
        <a:p>
          <a:endParaRPr lang="ru-RU" sz="1400"/>
        </a:p>
      </dgm:t>
    </dgm:pt>
    <dgm:pt modelId="{3EDF1F60-B0BF-4872-90ED-B7CCAC692AC6}" type="pres">
      <dgm:prSet presAssocID="{A4E74B3C-70F4-4A23-B0B0-AC1D367D56C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0B483C-E026-4227-947D-60E7372E8B87}" type="pres">
      <dgm:prSet presAssocID="{68547C54-6A20-4D87-9FF1-20792832C789}" presName="parentLin" presStyleCnt="0"/>
      <dgm:spPr/>
      <dgm:t>
        <a:bodyPr/>
        <a:lstStyle/>
        <a:p>
          <a:endParaRPr lang="ru-RU"/>
        </a:p>
      </dgm:t>
    </dgm:pt>
    <dgm:pt modelId="{70FDE2F9-3292-44CF-9DE0-C68CF671042C}" type="pres">
      <dgm:prSet presAssocID="{68547C54-6A20-4D87-9FF1-20792832C789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907F80D1-12ED-4200-809E-8B4203B3ACBC}" type="pres">
      <dgm:prSet presAssocID="{68547C54-6A20-4D87-9FF1-20792832C789}" presName="parentText" presStyleLbl="node1" presStyleIdx="0" presStyleCnt="2" custScaleX="7144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4DB550-B23C-4AFD-A88F-94000F90FD55}" type="pres">
      <dgm:prSet presAssocID="{68547C54-6A20-4D87-9FF1-20792832C789}" presName="negativeSpace" presStyleCnt="0"/>
      <dgm:spPr/>
      <dgm:t>
        <a:bodyPr/>
        <a:lstStyle/>
        <a:p>
          <a:endParaRPr lang="ru-RU"/>
        </a:p>
      </dgm:t>
    </dgm:pt>
    <dgm:pt modelId="{905436CD-E5BA-4077-9B37-04454159581C}" type="pres">
      <dgm:prSet presAssocID="{68547C54-6A20-4D87-9FF1-20792832C789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F196EE-A874-44A1-9A70-120EB661F26F}" type="pres">
      <dgm:prSet presAssocID="{F51A4B26-6008-4D84-BAF3-B8F1E1DC6679}" presName="spaceBetweenRectangles" presStyleCnt="0"/>
      <dgm:spPr/>
      <dgm:t>
        <a:bodyPr/>
        <a:lstStyle/>
        <a:p>
          <a:endParaRPr lang="ru-RU"/>
        </a:p>
      </dgm:t>
    </dgm:pt>
    <dgm:pt modelId="{BC6FA185-102B-48E0-A3F2-30234D5E1089}" type="pres">
      <dgm:prSet presAssocID="{EC510367-4E0E-4C8A-91CA-B662CD9FB70D}" presName="parentLin" presStyleCnt="0"/>
      <dgm:spPr/>
      <dgm:t>
        <a:bodyPr/>
        <a:lstStyle/>
        <a:p>
          <a:endParaRPr lang="ru-RU"/>
        </a:p>
      </dgm:t>
    </dgm:pt>
    <dgm:pt modelId="{3C9766B4-BBC1-4F68-9928-2D7E25C80975}" type="pres">
      <dgm:prSet presAssocID="{EC510367-4E0E-4C8A-91CA-B662CD9FB70D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0FAC3781-2D19-430D-9897-B600C7C1C106}" type="pres">
      <dgm:prSet presAssocID="{EC510367-4E0E-4C8A-91CA-B662CD9FB70D}" presName="parentText" presStyleLbl="node1" presStyleIdx="1" presStyleCnt="2" custScaleX="7144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9DDD02-107F-4F2C-A91F-D006B8E1D4A0}" type="pres">
      <dgm:prSet presAssocID="{EC510367-4E0E-4C8A-91CA-B662CD9FB70D}" presName="negativeSpace" presStyleCnt="0"/>
      <dgm:spPr/>
      <dgm:t>
        <a:bodyPr/>
        <a:lstStyle/>
        <a:p>
          <a:endParaRPr lang="ru-RU"/>
        </a:p>
      </dgm:t>
    </dgm:pt>
    <dgm:pt modelId="{020CF5D8-DC74-47D3-847A-53A06406FF75}" type="pres">
      <dgm:prSet presAssocID="{EC510367-4E0E-4C8A-91CA-B662CD9FB70D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52B06D-3282-4E25-A48D-13875BD1E2B2}" srcId="{68547C54-6A20-4D87-9FF1-20792832C789}" destId="{E18038F9-92A3-46EA-8BB8-D1F1B587662C}" srcOrd="0" destOrd="0" parTransId="{CCA48556-701C-4722-BEA3-0FAB8B33CAC7}" sibTransId="{3790158E-2A53-4235-A58C-1115CF5FC204}"/>
    <dgm:cxn modelId="{1CA7FD9D-CC13-4914-8E5F-65B1FB1D2F22}" type="presOf" srcId="{A4E74B3C-70F4-4A23-B0B0-AC1D367D56CF}" destId="{3EDF1F60-B0BF-4872-90ED-B7CCAC692AC6}" srcOrd="0" destOrd="0" presId="urn:microsoft.com/office/officeart/2005/8/layout/list1"/>
    <dgm:cxn modelId="{E1E20AC2-762E-498D-A821-3DC6504B7C30}" type="presOf" srcId="{E18038F9-92A3-46EA-8BB8-D1F1B587662C}" destId="{905436CD-E5BA-4077-9B37-04454159581C}" srcOrd="0" destOrd="0" presId="urn:microsoft.com/office/officeart/2005/8/layout/list1"/>
    <dgm:cxn modelId="{81666B24-4690-4278-8E28-49F0B645618F}" srcId="{A4E74B3C-70F4-4A23-B0B0-AC1D367D56CF}" destId="{EC510367-4E0E-4C8A-91CA-B662CD9FB70D}" srcOrd="1" destOrd="0" parTransId="{F1CD4071-D872-427D-BF2D-05F17D1372E8}" sibTransId="{24B8DF31-5D57-4406-B2B9-8EE21C82CD69}"/>
    <dgm:cxn modelId="{2E1A0E07-5B66-4869-B13C-181A7422D96F}" type="presOf" srcId="{E4455729-865D-4B37-84CB-D4A4AD437AB4}" destId="{020CF5D8-DC74-47D3-847A-53A06406FF75}" srcOrd="0" destOrd="1" presId="urn:microsoft.com/office/officeart/2005/8/layout/list1"/>
    <dgm:cxn modelId="{982BF5DC-0F4B-4B61-9AFF-8448D7AEC6E1}" type="presOf" srcId="{EC510367-4E0E-4C8A-91CA-B662CD9FB70D}" destId="{0FAC3781-2D19-430D-9897-B600C7C1C106}" srcOrd="1" destOrd="0" presId="urn:microsoft.com/office/officeart/2005/8/layout/list1"/>
    <dgm:cxn modelId="{F09D1A9F-73C6-4E5B-AF14-24BB04273460}" srcId="{EC510367-4E0E-4C8A-91CA-B662CD9FB70D}" destId="{3BA3FEF6-F3B1-4A22-9E16-C27B2383C673}" srcOrd="0" destOrd="0" parTransId="{DB4EB23A-45B0-4BA3-95DA-2BAAC523F438}" sibTransId="{1F1B9522-141B-44E8-9E95-4DF893996A41}"/>
    <dgm:cxn modelId="{50660054-A72C-421D-A896-59D86D60FEA4}" srcId="{EC510367-4E0E-4C8A-91CA-B662CD9FB70D}" destId="{E4455729-865D-4B37-84CB-D4A4AD437AB4}" srcOrd="1" destOrd="0" parTransId="{36A19134-8443-41BA-91B1-461052255847}" sibTransId="{082B388D-16EF-42A4-A989-DAAA35D8EB7E}"/>
    <dgm:cxn modelId="{6C6610AE-27E2-4159-9B33-3B1CCF79167F}" type="presOf" srcId="{93A3B048-5A79-45CF-BA45-4FC13628F2CA}" destId="{905436CD-E5BA-4077-9B37-04454159581C}" srcOrd="0" destOrd="1" presId="urn:microsoft.com/office/officeart/2005/8/layout/list1"/>
    <dgm:cxn modelId="{D28467BA-8D8F-4103-9280-79CE781F0348}" srcId="{68547C54-6A20-4D87-9FF1-20792832C789}" destId="{93A3B048-5A79-45CF-BA45-4FC13628F2CA}" srcOrd="1" destOrd="0" parTransId="{322BB0F7-C2C4-4FB6-9A4A-EC3FAE84B3D5}" sibTransId="{B962CEF6-2436-421B-97B1-425F4564906D}"/>
    <dgm:cxn modelId="{DC6AB15C-A5BA-4266-A3AD-E89AA48F44AD}" type="presOf" srcId="{EC510367-4E0E-4C8A-91CA-B662CD9FB70D}" destId="{3C9766B4-BBC1-4F68-9928-2D7E25C80975}" srcOrd="0" destOrd="0" presId="urn:microsoft.com/office/officeart/2005/8/layout/list1"/>
    <dgm:cxn modelId="{50D37747-9194-4286-981C-8487245B26D2}" srcId="{A4E74B3C-70F4-4A23-B0B0-AC1D367D56CF}" destId="{68547C54-6A20-4D87-9FF1-20792832C789}" srcOrd="0" destOrd="0" parTransId="{B2AFC68C-BFFF-43F9-B368-194C90FEEFAE}" sibTransId="{F51A4B26-6008-4D84-BAF3-B8F1E1DC6679}"/>
    <dgm:cxn modelId="{1B34EDAF-E7E3-4EA5-B4B4-559C6F77078A}" type="presOf" srcId="{68547C54-6A20-4D87-9FF1-20792832C789}" destId="{907F80D1-12ED-4200-809E-8B4203B3ACBC}" srcOrd="1" destOrd="0" presId="urn:microsoft.com/office/officeart/2005/8/layout/list1"/>
    <dgm:cxn modelId="{5A47D757-21BA-4687-9276-A6C71CE9C28B}" type="presOf" srcId="{3BA3FEF6-F3B1-4A22-9E16-C27B2383C673}" destId="{020CF5D8-DC74-47D3-847A-53A06406FF75}" srcOrd="0" destOrd="0" presId="urn:microsoft.com/office/officeart/2005/8/layout/list1"/>
    <dgm:cxn modelId="{CBA537FD-F3CD-4CF0-994D-4D1797414DD7}" type="presOf" srcId="{68547C54-6A20-4D87-9FF1-20792832C789}" destId="{70FDE2F9-3292-44CF-9DE0-C68CF671042C}" srcOrd="0" destOrd="0" presId="urn:microsoft.com/office/officeart/2005/8/layout/list1"/>
    <dgm:cxn modelId="{7C9EA138-7BD8-4C4F-A6DA-FAC980275C97}" type="presParOf" srcId="{3EDF1F60-B0BF-4872-90ED-B7CCAC692AC6}" destId="{B30B483C-E026-4227-947D-60E7372E8B87}" srcOrd="0" destOrd="0" presId="urn:microsoft.com/office/officeart/2005/8/layout/list1"/>
    <dgm:cxn modelId="{43DCA9C0-EE0D-4D28-BE7F-D16A3F447367}" type="presParOf" srcId="{B30B483C-E026-4227-947D-60E7372E8B87}" destId="{70FDE2F9-3292-44CF-9DE0-C68CF671042C}" srcOrd="0" destOrd="0" presId="urn:microsoft.com/office/officeart/2005/8/layout/list1"/>
    <dgm:cxn modelId="{7CBEA00A-F635-4725-98AB-B2B87EACE586}" type="presParOf" srcId="{B30B483C-E026-4227-947D-60E7372E8B87}" destId="{907F80D1-12ED-4200-809E-8B4203B3ACBC}" srcOrd="1" destOrd="0" presId="urn:microsoft.com/office/officeart/2005/8/layout/list1"/>
    <dgm:cxn modelId="{602011A6-6CB5-4973-93B4-61356CCA2118}" type="presParOf" srcId="{3EDF1F60-B0BF-4872-90ED-B7CCAC692AC6}" destId="{C74DB550-B23C-4AFD-A88F-94000F90FD55}" srcOrd="1" destOrd="0" presId="urn:microsoft.com/office/officeart/2005/8/layout/list1"/>
    <dgm:cxn modelId="{28050283-71E9-492B-ADD4-5F925E962739}" type="presParOf" srcId="{3EDF1F60-B0BF-4872-90ED-B7CCAC692AC6}" destId="{905436CD-E5BA-4077-9B37-04454159581C}" srcOrd="2" destOrd="0" presId="urn:microsoft.com/office/officeart/2005/8/layout/list1"/>
    <dgm:cxn modelId="{6A13EB63-3081-4F90-B516-50E4AF4948CF}" type="presParOf" srcId="{3EDF1F60-B0BF-4872-90ED-B7CCAC692AC6}" destId="{6BF196EE-A874-44A1-9A70-120EB661F26F}" srcOrd="3" destOrd="0" presId="urn:microsoft.com/office/officeart/2005/8/layout/list1"/>
    <dgm:cxn modelId="{D99ED1EA-8FB3-4D01-9DCD-3A47BA2BDEFD}" type="presParOf" srcId="{3EDF1F60-B0BF-4872-90ED-B7CCAC692AC6}" destId="{BC6FA185-102B-48E0-A3F2-30234D5E1089}" srcOrd="4" destOrd="0" presId="urn:microsoft.com/office/officeart/2005/8/layout/list1"/>
    <dgm:cxn modelId="{16AF4AFC-3178-494A-B955-36065DB76C57}" type="presParOf" srcId="{BC6FA185-102B-48E0-A3F2-30234D5E1089}" destId="{3C9766B4-BBC1-4F68-9928-2D7E25C80975}" srcOrd="0" destOrd="0" presId="urn:microsoft.com/office/officeart/2005/8/layout/list1"/>
    <dgm:cxn modelId="{01C6FCF9-B209-41C2-95BB-D3D32FAADABB}" type="presParOf" srcId="{BC6FA185-102B-48E0-A3F2-30234D5E1089}" destId="{0FAC3781-2D19-430D-9897-B600C7C1C106}" srcOrd="1" destOrd="0" presId="urn:microsoft.com/office/officeart/2005/8/layout/list1"/>
    <dgm:cxn modelId="{20AAAE5C-5956-4AC6-BCEE-6CBC55AF5D63}" type="presParOf" srcId="{3EDF1F60-B0BF-4872-90ED-B7CCAC692AC6}" destId="{F89DDD02-107F-4F2C-A91F-D006B8E1D4A0}" srcOrd="5" destOrd="0" presId="urn:microsoft.com/office/officeart/2005/8/layout/list1"/>
    <dgm:cxn modelId="{ECA215D7-DA1E-40B2-99F5-C93ABD39C6A6}" type="presParOf" srcId="{3EDF1F60-B0BF-4872-90ED-B7CCAC692AC6}" destId="{020CF5D8-DC74-47D3-847A-53A06406FF7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959008-4C57-452F-B2EE-264776324628}">
      <dsp:nvSpPr>
        <dsp:cNvPr id="0" name=""/>
        <dsp:cNvSpPr/>
      </dsp:nvSpPr>
      <dsp:spPr>
        <a:xfrm>
          <a:off x="0" y="0"/>
          <a:ext cx="6336703" cy="1807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D0EC07-62B7-4B25-8171-FECFC2A66B97}">
      <dsp:nvSpPr>
        <dsp:cNvPr id="0" name=""/>
        <dsp:cNvSpPr/>
      </dsp:nvSpPr>
      <dsp:spPr>
        <a:xfrm>
          <a:off x="190101" y="240936"/>
          <a:ext cx="1861406" cy="13251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4204C8A-5550-48C8-AB19-148F9505F34A}">
      <dsp:nvSpPr>
        <dsp:cNvPr id="0" name=""/>
        <dsp:cNvSpPr/>
      </dsp:nvSpPr>
      <dsp:spPr>
        <a:xfrm rot="10800000">
          <a:off x="190101" y="1807023"/>
          <a:ext cx="1861406" cy="220858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45 ДОУ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3930 (76%)</a:t>
          </a:r>
          <a:endParaRPr lang="ru-RU" sz="2200" kern="1200" dirty="0"/>
        </a:p>
      </dsp:txBody>
      <dsp:txXfrm rot="10800000">
        <a:off x="247346" y="1807023"/>
        <a:ext cx="1746916" cy="2151339"/>
      </dsp:txXfrm>
    </dsp:sp>
    <dsp:sp modelId="{CE511634-ADBE-40C9-B0F8-1B04859D50F5}">
      <dsp:nvSpPr>
        <dsp:cNvPr id="0" name=""/>
        <dsp:cNvSpPr/>
      </dsp:nvSpPr>
      <dsp:spPr>
        <a:xfrm>
          <a:off x="2237648" y="240936"/>
          <a:ext cx="1861406" cy="13251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43F73E7-5A6C-4FD7-8252-EE24718305E5}">
      <dsp:nvSpPr>
        <dsp:cNvPr id="0" name=""/>
        <dsp:cNvSpPr/>
      </dsp:nvSpPr>
      <dsp:spPr>
        <a:xfrm rot="10800000">
          <a:off x="2237648" y="1807023"/>
          <a:ext cx="1861406" cy="220858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22 школы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6705 (100%) </a:t>
          </a:r>
          <a:endParaRPr lang="ru-RU" sz="2200" kern="1200" dirty="0"/>
        </a:p>
      </dsp:txBody>
      <dsp:txXfrm rot="10800000">
        <a:off x="2294893" y="1807023"/>
        <a:ext cx="1746916" cy="2151339"/>
      </dsp:txXfrm>
    </dsp:sp>
    <dsp:sp modelId="{8D9C7A7B-F8AB-4144-A052-428BA7BA2F8F}">
      <dsp:nvSpPr>
        <dsp:cNvPr id="0" name=""/>
        <dsp:cNvSpPr/>
      </dsp:nvSpPr>
      <dsp:spPr>
        <a:xfrm>
          <a:off x="4285196" y="240936"/>
          <a:ext cx="1861406" cy="13251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5EEDD25-8A29-4A41-B082-11C1C34D1AC2}">
      <dsp:nvSpPr>
        <dsp:cNvPr id="0" name=""/>
        <dsp:cNvSpPr/>
      </dsp:nvSpPr>
      <dsp:spPr>
        <a:xfrm rot="10800000">
          <a:off x="4285196" y="1807023"/>
          <a:ext cx="1861406" cy="220858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3 УДО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6525(97</a:t>
          </a:r>
          <a:r>
            <a:rPr lang="ru-RU" sz="2200" kern="1200" dirty="0" smtClean="0"/>
            <a:t>%) </a:t>
          </a:r>
          <a:endParaRPr lang="ru-RU" sz="2200" kern="1200" dirty="0"/>
        </a:p>
      </dsp:txBody>
      <dsp:txXfrm rot="10800000">
        <a:off x="4342441" y="1807023"/>
        <a:ext cx="1746916" cy="21513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0F4171-EB21-4E28-A1B9-64A3C63BBE9E}">
      <dsp:nvSpPr>
        <dsp:cNvPr id="0" name=""/>
        <dsp:cNvSpPr/>
      </dsp:nvSpPr>
      <dsp:spPr>
        <a:xfrm>
          <a:off x="39493" y="1691"/>
          <a:ext cx="2608225" cy="156493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Внутренняя 	СОКО	</a:t>
          </a:r>
          <a:endParaRPr lang="ru-RU" sz="2900" kern="1200" dirty="0"/>
        </a:p>
      </dsp:txBody>
      <dsp:txXfrm>
        <a:off x="39493" y="1691"/>
        <a:ext cx="2608225" cy="1564935"/>
      </dsp:txXfrm>
    </dsp:sp>
    <dsp:sp modelId="{BC2A237C-6BB6-4F92-B205-2139B07963EC}">
      <dsp:nvSpPr>
        <dsp:cNvPr id="0" name=""/>
        <dsp:cNvSpPr/>
      </dsp:nvSpPr>
      <dsp:spPr>
        <a:xfrm>
          <a:off x="2908541" y="1691"/>
          <a:ext cx="2608225" cy="1564935"/>
        </a:xfrm>
        <a:prstGeom prst="rect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Внешняя СОКО	</a:t>
          </a:r>
          <a:endParaRPr lang="ru-RU" sz="2900" kern="1200" dirty="0"/>
        </a:p>
      </dsp:txBody>
      <dsp:txXfrm>
        <a:off x="2908541" y="1691"/>
        <a:ext cx="2608225" cy="1564935"/>
      </dsp:txXfrm>
    </dsp:sp>
    <dsp:sp modelId="{75580B64-BD30-4063-8B6B-E60166E5EEB8}">
      <dsp:nvSpPr>
        <dsp:cNvPr id="0" name=""/>
        <dsp:cNvSpPr/>
      </dsp:nvSpPr>
      <dsp:spPr>
        <a:xfrm>
          <a:off x="5777589" y="1691"/>
          <a:ext cx="2608225" cy="1564935"/>
        </a:xfrm>
        <a:prstGeom prst="rect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НОК</a:t>
          </a:r>
          <a:endParaRPr lang="ru-RU" sz="2900" kern="1200" dirty="0"/>
        </a:p>
      </dsp:txBody>
      <dsp:txXfrm>
        <a:off x="5777589" y="1691"/>
        <a:ext cx="2608225" cy="1564935"/>
      </dsp:txXfrm>
    </dsp:sp>
    <dsp:sp modelId="{9D06019F-F0C8-43CD-A942-57F28A52FF6E}">
      <dsp:nvSpPr>
        <dsp:cNvPr id="0" name=""/>
        <dsp:cNvSpPr/>
      </dsp:nvSpPr>
      <dsp:spPr>
        <a:xfrm>
          <a:off x="2908541" y="1827448"/>
          <a:ext cx="2608225" cy="1564935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СИСТЕМА ОЦЕНКИ КАЧЕСТВА</a:t>
          </a:r>
          <a:endParaRPr lang="ru-RU" sz="2900" kern="1200" dirty="0"/>
        </a:p>
      </dsp:txBody>
      <dsp:txXfrm>
        <a:off x="2908541" y="1827448"/>
        <a:ext cx="2608225" cy="1564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C07DF2-BE96-4BFF-9216-DA485CB06C7B}">
      <dsp:nvSpPr>
        <dsp:cNvPr id="0" name=""/>
        <dsp:cNvSpPr/>
      </dsp:nvSpPr>
      <dsp:spPr>
        <a:xfrm>
          <a:off x="313204" y="448283"/>
          <a:ext cx="2923240" cy="2923240"/>
        </a:xfrm>
        <a:prstGeom prst="pie">
          <a:avLst>
            <a:gd name="adj1" fmla="val 16200000"/>
            <a:gd name="adj2" fmla="val 19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1</a:t>
          </a:r>
          <a:endParaRPr lang="ru-RU" sz="3600" kern="1200" dirty="0"/>
        </a:p>
      </dsp:txBody>
      <dsp:txXfrm>
        <a:off x="1844425" y="821692"/>
        <a:ext cx="765610" cy="591608"/>
      </dsp:txXfrm>
    </dsp:sp>
    <dsp:sp modelId="{FB39BCB0-77A0-4527-81AB-8E0530237DEE}">
      <dsp:nvSpPr>
        <dsp:cNvPr id="0" name=""/>
        <dsp:cNvSpPr/>
      </dsp:nvSpPr>
      <dsp:spPr>
        <a:xfrm>
          <a:off x="348004" y="508487"/>
          <a:ext cx="2923240" cy="2923240"/>
        </a:xfrm>
        <a:prstGeom prst="pie">
          <a:avLst>
            <a:gd name="adj1" fmla="val 19800000"/>
            <a:gd name="adj2" fmla="val 18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2</a:t>
          </a:r>
          <a:endParaRPr lang="ru-RU" sz="3600" kern="1200" dirty="0"/>
        </a:p>
      </dsp:txBody>
      <dsp:txXfrm>
        <a:off x="2331632" y="1691704"/>
        <a:ext cx="800411" cy="574207"/>
      </dsp:txXfrm>
    </dsp:sp>
    <dsp:sp modelId="{C2988436-F5C0-4AD7-95DB-FF134DAFABF5}">
      <dsp:nvSpPr>
        <dsp:cNvPr id="0" name=""/>
        <dsp:cNvSpPr/>
      </dsp:nvSpPr>
      <dsp:spPr>
        <a:xfrm>
          <a:off x="313204" y="568692"/>
          <a:ext cx="2923240" cy="2923240"/>
        </a:xfrm>
        <a:prstGeom prst="pie">
          <a:avLst>
            <a:gd name="adj1" fmla="val 1800000"/>
            <a:gd name="adj2" fmla="val 54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3</a:t>
          </a:r>
          <a:endParaRPr lang="ru-RU" sz="3600" kern="1200" dirty="0"/>
        </a:p>
      </dsp:txBody>
      <dsp:txXfrm>
        <a:off x="1844425" y="2544315"/>
        <a:ext cx="765610" cy="591608"/>
      </dsp:txXfrm>
    </dsp:sp>
    <dsp:sp modelId="{C311B856-F4AA-4CBA-B5D6-87D858F97AE3}">
      <dsp:nvSpPr>
        <dsp:cNvPr id="0" name=""/>
        <dsp:cNvSpPr/>
      </dsp:nvSpPr>
      <dsp:spPr>
        <a:xfrm>
          <a:off x="243603" y="568692"/>
          <a:ext cx="2923240" cy="2923240"/>
        </a:xfrm>
        <a:prstGeom prst="pie">
          <a:avLst>
            <a:gd name="adj1" fmla="val 5400000"/>
            <a:gd name="adj2" fmla="val 90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4</a:t>
          </a:r>
          <a:endParaRPr lang="ru-RU" sz="3600" kern="1200" dirty="0"/>
        </a:p>
      </dsp:txBody>
      <dsp:txXfrm>
        <a:off x="870011" y="2544315"/>
        <a:ext cx="765610" cy="591608"/>
      </dsp:txXfrm>
    </dsp:sp>
    <dsp:sp modelId="{0B0132B5-0110-493D-8C94-32BFEABCBA34}">
      <dsp:nvSpPr>
        <dsp:cNvPr id="0" name=""/>
        <dsp:cNvSpPr/>
      </dsp:nvSpPr>
      <dsp:spPr>
        <a:xfrm>
          <a:off x="208802" y="508487"/>
          <a:ext cx="2923240" cy="2923240"/>
        </a:xfrm>
        <a:prstGeom prst="pie">
          <a:avLst>
            <a:gd name="adj1" fmla="val 9000000"/>
            <a:gd name="adj2" fmla="val 126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5</a:t>
          </a:r>
          <a:endParaRPr lang="ru-RU" sz="3600" kern="1200" dirty="0"/>
        </a:p>
      </dsp:txBody>
      <dsp:txXfrm>
        <a:off x="348004" y="1691704"/>
        <a:ext cx="800411" cy="574207"/>
      </dsp:txXfrm>
    </dsp:sp>
    <dsp:sp modelId="{1B9B5754-8ED2-4EDE-B1D4-1FF8F91B6A60}">
      <dsp:nvSpPr>
        <dsp:cNvPr id="0" name=""/>
        <dsp:cNvSpPr/>
      </dsp:nvSpPr>
      <dsp:spPr>
        <a:xfrm>
          <a:off x="243603" y="448283"/>
          <a:ext cx="2923240" cy="2923240"/>
        </a:xfrm>
        <a:prstGeom prst="pie">
          <a:avLst>
            <a:gd name="adj1" fmla="val 126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6</a:t>
          </a:r>
          <a:endParaRPr lang="ru-RU" sz="3600" kern="1200" dirty="0"/>
        </a:p>
      </dsp:txBody>
      <dsp:txXfrm>
        <a:off x="870011" y="821692"/>
        <a:ext cx="765610" cy="591608"/>
      </dsp:txXfrm>
    </dsp:sp>
    <dsp:sp modelId="{66A2DECC-C0C1-49AE-AD1C-4A4333F47CFF}">
      <dsp:nvSpPr>
        <dsp:cNvPr id="0" name=""/>
        <dsp:cNvSpPr/>
      </dsp:nvSpPr>
      <dsp:spPr>
        <a:xfrm>
          <a:off x="132135" y="267320"/>
          <a:ext cx="3285165" cy="3285165"/>
        </a:xfrm>
        <a:prstGeom prst="circularArrow">
          <a:avLst>
            <a:gd name="adj1" fmla="val 5085"/>
            <a:gd name="adj2" fmla="val 327528"/>
            <a:gd name="adj3" fmla="val 19472472"/>
            <a:gd name="adj4" fmla="val 16200251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B0DF94-EAD8-4290-90AC-4C67244B8107}">
      <dsp:nvSpPr>
        <dsp:cNvPr id="0" name=""/>
        <dsp:cNvSpPr/>
      </dsp:nvSpPr>
      <dsp:spPr>
        <a:xfrm>
          <a:off x="144005" y="360048"/>
          <a:ext cx="3285165" cy="3285165"/>
        </a:xfrm>
        <a:prstGeom prst="circularArrow">
          <a:avLst>
            <a:gd name="adj1" fmla="val 5085"/>
            <a:gd name="adj2" fmla="val 327528"/>
            <a:gd name="adj3" fmla="val 1472472"/>
            <a:gd name="adj4" fmla="val 19800000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1C4B02-4715-4ED2-A0A7-A4C16D7F2DA2}">
      <dsp:nvSpPr>
        <dsp:cNvPr id="0" name=""/>
        <dsp:cNvSpPr/>
      </dsp:nvSpPr>
      <dsp:spPr>
        <a:xfrm>
          <a:off x="132135" y="387730"/>
          <a:ext cx="3285165" cy="3285165"/>
        </a:xfrm>
        <a:prstGeom prst="circularArrow">
          <a:avLst>
            <a:gd name="adj1" fmla="val 5085"/>
            <a:gd name="adj2" fmla="val 327528"/>
            <a:gd name="adj3" fmla="val 5072221"/>
            <a:gd name="adj4" fmla="val 1800000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4B3F6-75C7-4FCF-BDCB-39B0F9547D70}">
      <dsp:nvSpPr>
        <dsp:cNvPr id="0" name=""/>
        <dsp:cNvSpPr/>
      </dsp:nvSpPr>
      <dsp:spPr>
        <a:xfrm>
          <a:off x="62747" y="387730"/>
          <a:ext cx="3285165" cy="3285165"/>
        </a:xfrm>
        <a:prstGeom prst="circularArrow">
          <a:avLst>
            <a:gd name="adj1" fmla="val 5085"/>
            <a:gd name="adj2" fmla="val 327528"/>
            <a:gd name="adj3" fmla="val 8672472"/>
            <a:gd name="adj4" fmla="val 5400251"/>
            <a:gd name="adj5" fmla="val 59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83FD71-F37C-4F6E-A35A-4291E3F86BD3}">
      <dsp:nvSpPr>
        <dsp:cNvPr id="0" name=""/>
        <dsp:cNvSpPr/>
      </dsp:nvSpPr>
      <dsp:spPr>
        <a:xfrm>
          <a:off x="27947" y="327525"/>
          <a:ext cx="3285165" cy="3285165"/>
        </a:xfrm>
        <a:prstGeom prst="circularArrow">
          <a:avLst>
            <a:gd name="adj1" fmla="val 5085"/>
            <a:gd name="adj2" fmla="val 327528"/>
            <a:gd name="adj3" fmla="val 12272472"/>
            <a:gd name="adj4" fmla="val 9000000"/>
            <a:gd name="adj5" fmla="val 5932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AB7037-FDE1-4849-83DB-F0C88FADCC91}">
      <dsp:nvSpPr>
        <dsp:cNvPr id="0" name=""/>
        <dsp:cNvSpPr/>
      </dsp:nvSpPr>
      <dsp:spPr>
        <a:xfrm>
          <a:off x="62747" y="267320"/>
          <a:ext cx="3285165" cy="3285165"/>
        </a:xfrm>
        <a:prstGeom prst="circularArrow">
          <a:avLst>
            <a:gd name="adj1" fmla="val 5085"/>
            <a:gd name="adj2" fmla="val 327528"/>
            <a:gd name="adj3" fmla="val 15872221"/>
            <a:gd name="adj4" fmla="val 12600000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25919A-F14F-460D-81E7-0A8A999E6622}">
      <dsp:nvSpPr>
        <dsp:cNvPr id="0" name=""/>
        <dsp:cNvSpPr/>
      </dsp:nvSpPr>
      <dsp:spPr>
        <a:xfrm>
          <a:off x="492" y="112255"/>
          <a:ext cx="1919744" cy="115184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1. ТЕХНОЛОГИИ</a:t>
          </a:r>
          <a:endParaRPr lang="ru-RU" sz="1300" kern="1200" dirty="0"/>
        </a:p>
      </dsp:txBody>
      <dsp:txXfrm>
        <a:off x="492" y="112255"/>
        <a:ext cx="1919744" cy="1151846"/>
      </dsp:txXfrm>
    </dsp:sp>
    <dsp:sp modelId="{EE6BE28E-FE5B-4A40-9DBD-F33C27DCA39C}">
      <dsp:nvSpPr>
        <dsp:cNvPr id="0" name=""/>
        <dsp:cNvSpPr/>
      </dsp:nvSpPr>
      <dsp:spPr>
        <a:xfrm>
          <a:off x="2112211" y="112255"/>
          <a:ext cx="1919744" cy="115184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2. КАДРЫ</a:t>
          </a:r>
          <a:endParaRPr lang="ru-RU" sz="1300" kern="1200" dirty="0"/>
        </a:p>
      </dsp:txBody>
      <dsp:txXfrm>
        <a:off x="2112211" y="112255"/>
        <a:ext cx="1919744" cy="1151846"/>
      </dsp:txXfrm>
    </dsp:sp>
    <dsp:sp modelId="{794E81AD-4E2E-40F4-8D09-F0A64E543FF6}">
      <dsp:nvSpPr>
        <dsp:cNvPr id="0" name=""/>
        <dsp:cNvSpPr/>
      </dsp:nvSpPr>
      <dsp:spPr>
        <a:xfrm>
          <a:off x="492" y="1456076"/>
          <a:ext cx="1919744" cy="115184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3. ПРАКТИЧЕСКИЕ НАВЫКИ</a:t>
          </a:r>
          <a:endParaRPr lang="ru-RU" sz="1300" kern="1200" dirty="0"/>
        </a:p>
      </dsp:txBody>
      <dsp:txXfrm>
        <a:off x="492" y="1456076"/>
        <a:ext cx="1919744" cy="1151846"/>
      </dsp:txXfrm>
    </dsp:sp>
    <dsp:sp modelId="{DA839638-741B-47B2-9BA5-8B785DB194AB}">
      <dsp:nvSpPr>
        <dsp:cNvPr id="0" name=""/>
        <dsp:cNvSpPr/>
      </dsp:nvSpPr>
      <dsp:spPr>
        <a:xfrm>
          <a:off x="2112211" y="1456076"/>
          <a:ext cx="1919744" cy="115184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4. РЦОИ-ЦЕНТР КОМПЕТЕНЦИЙ</a:t>
          </a:r>
          <a:endParaRPr lang="ru-RU" sz="1300" kern="1200" dirty="0"/>
        </a:p>
      </dsp:txBody>
      <dsp:txXfrm>
        <a:off x="2112211" y="1456076"/>
        <a:ext cx="1919744" cy="1151846"/>
      </dsp:txXfrm>
    </dsp:sp>
    <dsp:sp modelId="{2A5350CF-BC05-4D40-8E04-EC18F6E1249F}">
      <dsp:nvSpPr>
        <dsp:cNvPr id="0" name=""/>
        <dsp:cNvSpPr/>
      </dsp:nvSpPr>
      <dsp:spPr>
        <a:xfrm>
          <a:off x="492" y="2799897"/>
          <a:ext cx="1919744" cy="115184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5. ИНФОРМАЦИОННАЯ БЕЗОПАСНОСТЬ</a:t>
          </a:r>
          <a:endParaRPr lang="ru-RU" sz="1300" kern="1200" dirty="0"/>
        </a:p>
      </dsp:txBody>
      <dsp:txXfrm>
        <a:off x="492" y="2799897"/>
        <a:ext cx="1919744" cy="1151846"/>
      </dsp:txXfrm>
    </dsp:sp>
    <dsp:sp modelId="{2A23014C-B60E-41C0-A8A8-D0B5E1EC4500}">
      <dsp:nvSpPr>
        <dsp:cNvPr id="0" name=""/>
        <dsp:cNvSpPr/>
      </dsp:nvSpPr>
      <dsp:spPr>
        <a:xfrm>
          <a:off x="2112211" y="2799897"/>
          <a:ext cx="1919744" cy="115184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6. МОДЕЛЬ УПРАВЛЕНИЯ </a:t>
          </a:r>
          <a:r>
            <a:rPr lang="ru-RU" sz="1300" kern="1200" dirty="0" smtClean="0"/>
            <a:t> ГИА</a:t>
          </a:r>
          <a:endParaRPr lang="ru-RU" sz="1300" kern="1200" dirty="0"/>
        </a:p>
      </dsp:txBody>
      <dsp:txXfrm>
        <a:off x="2112211" y="2799897"/>
        <a:ext cx="1919744" cy="11518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2AD5C1-5DB1-4258-8A21-C738174BB084}">
      <dsp:nvSpPr>
        <dsp:cNvPr id="0" name=""/>
        <dsp:cNvSpPr/>
      </dsp:nvSpPr>
      <dsp:spPr>
        <a:xfrm>
          <a:off x="3856" y="0"/>
          <a:ext cx="1007479" cy="33940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marL="0" marR="0" lvl="0" indent="0" algn="ctr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400" kern="1200" dirty="0" smtClean="0"/>
            <a:t>Биология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</dsp:txBody>
      <dsp:txXfrm>
        <a:off x="33364" y="29508"/>
        <a:ext cx="948463" cy="3335059"/>
      </dsp:txXfrm>
    </dsp:sp>
    <dsp:sp modelId="{3F13F4A9-AF9D-4A53-9883-C152F119AF72}">
      <dsp:nvSpPr>
        <dsp:cNvPr id="0" name=""/>
        <dsp:cNvSpPr/>
      </dsp:nvSpPr>
      <dsp:spPr>
        <a:xfrm>
          <a:off x="1180592" y="0"/>
          <a:ext cx="1007479" cy="33940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kern="1200" dirty="0" smtClean="0"/>
        </a:p>
        <a:p>
          <a:pPr marL="0" marR="0" lvl="0" indent="0" algn="ctr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/>
            <a:t>физика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1210100" y="29508"/>
        <a:ext cx="948463" cy="3335059"/>
      </dsp:txXfrm>
    </dsp:sp>
    <dsp:sp modelId="{B959F312-AA4A-4115-ADBA-6FBEF6C85F93}">
      <dsp:nvSpPr>
        <dsp:cNvPr id="0" name=""/>
        <dsp:cNvSpPr/>
      </dsp:nvSpPr>
      <dsp:spPr>
        <a:xfrm>
          <a:off x="2357329" y="0"/>
          <a:ext cx="1007479" cy="33940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marL="0" marR="0" lvl="0" indent="0" algn="ctr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endParaRPr lang="ru-RU" sz="1800" kern="1200" dirty="0" smtClean="0"/>
        </a:p>
        <a:p>
          <a:pPr marL="0" marR="0" lvl="0" indent="0" algn="ctr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/>
            <a:t>Русский язык</a:t>
          </a:r>
          <a:endParaRPr lang="ru-RU" sz="1600" kern="1200" dirty="0"/>
        </a:p>
      </dsp:txBody>
      <dsp:txXfrm>
        <a:off x="2386837" y="29508"/>
        <a:ext cx="948463" cy="3335059"/>
      </dsp:txXfrm>
    </dsp:sp>
    <dsp:sp modelId="{FA9CB053-C36E-46A1-BFA4-03D4D643CA31}">
      <dsp:nvSpPr>
        <dsp:cNvPr id="0" name=""/>
        <dsp:cNvSpPr/>
      </dsp:nvSpPr>
      <dsp:spPr>
        <a:xfrm>
          <a:off x="3534066" y="0"/>
          <a:ext cx="1007479" cy="33940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endParaRPr lang="ru-RU" sz="1800" kern="1200" dirty="0" smtClean="0"/>
        </a:p>
        <a:p>
          <a:pPr marL="0" marR="0" lvl="0" indent="0" algn="ctr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endParaRPr lang="ru-RU" sz="1800" kern="1200" dirty="0" smtClean="0"/>
        </a:p>
        <a:p>
          <a:pPr marL="0" marR="0" lvl="0" indent="0" algn="ctr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endParaRPr lang="ru-RU" sz="1800" kern="1200" dirty="0" smtClean="0"/>
        </a:p>
        <a:p>
          <a:pPr marL="0" marR="0" lvl="0" indent="0" algn="ctr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/>
            <a:t>обществознание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3563574" y="29508"/>
        <a:ext cx="948463" cy="3335059"/>
      </dsp:txXfrm>
    </dsp:sp>
    <dsp:sp modelId="{9F09714D-E0B5-4167-9097-97A6A43A8D78}">
      <dsp:nvSpPr>
        <dsp:cNvPr id="0" name=""/>
        <dsp:cNvSpPr/>
      </dsp:nvSpPr>
      <dsp:spPr>
        <a:xfrm>
          <a:off x="4710802" y="0"/>
          <a:ext cx="1007479" cy="33940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/>
        </a:p>
        <a:p>
          <a:pPr marL="0" marR="0" lvl="0" indent="0" algn="ctr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/>
            <a:t>Математика </a:t>
          </a:r>
          <a:endParaRPr lang="ru-RU" sz="1600" kern="1200" dirty="0"/>
        </a:p>
      </dsp:txBody>
      <dsp:txXfrm>
        <a:off x="4740310" y="29508"/>
        <a:ext cx="948463" cy="3335059"/>
      </dsp:txXfrm>
    </dsp:sp>
    <dsp:sp modelId="{061FE39A-851D-4D90-B507-58379A5953FA}">
      <dsp:nvSpPr>
        <dsp:cNvPr id="0" name=""/>
        <dsp:cNvSpPr/>
      </dsp:nvSpPr>
      <dsp:spPr>
        <a:xfrm>
          <a:off x="5887539" y="0"/>
          <a:ext cx="1007479" cy="33940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kern="1200" dirty="0" smtClean="0"/>
        </a:p>
        <a:p>
          <a:pPr marL="0" marR="0" lvl="0" indent="0" algn="ctr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400" kern="1200" dirty="0" smtClean="0"/>
            <a:t>Химия, математика профильная</a:t>
          </a:r>
          <a:endParaRPr lang="ru-RU" sz="1400" kern="1200" dirty="0"/>
        </a:p>
      </dsp:txBody>
      <dsp:txXfrm>
        <a:off x="5917047" y="29508"/>
        <a:ext cx="948463" cy="3335059"/>
      </dsp:txXfrm>
    </dsp:sp>
    <dsp:sp modelId="{0E20FC5F-9702-4F09-BCC7-F2FFA9C3DF60}">
      <dsp:nvSpPr>
        <dsp:cNvPr id="0" name=""/>
        <dsp:cNvSpPr/>
      </dsp:nvSpPr>
      <dsp:spPr>
        <a:xfrm>
          <a:off x="7064275" y="0"/>
          <a:ext cx="1007479" cy="33940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история</a:t>
          </a:r>
          <a:endParaRPr lang="ru-RU" sz="1600" kern="1200" dirty="0"/>
        </a:p>
      </dsp:txBody>
      <dsp:txXfrm>
        <a:off x="7093783" y="29508"/>
        <a:ext cx="948463" cy="333505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876497-85C7-45AB-84CE-B3AB4AC5282A}">
      <dsp:nvSpPr>
        <dsp:cNvPr id="0" name=""/>
        <dsp:cNvSpPr/>
      </dsp:nvSpPr>
      <dsp:spPr>
        <a:xfrm rot="5400000">
          <a:off x="4696532" y="-434406"/>
          <a:ext cx="716875" cy="1590667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 baseline="0" dirty="0" smtClean="0">
              <a:latin typeface="Cambria" panose="02040503050406030204" pitchFamily="18" charset="0"/>
            </a:rPr>
            <a:t>Февраль               </a:t>
          </a:r>
          <a:r>
            <a:rPr lang="ru-RU" sz="1400" b="0" i="0" kern="1200" baseline="0" dirty="0" smtClean="0">
              <a:latin typeface="Cambria" panose="02040503050406030204" pitchFamily="18" charset="0"/>
            </a:rPr>
            <a:t>2020 </a:t>
          </a:r>
          <a:r>
            <a:rPr lang="ru-RU" sz="1400" b="0" i="0" kern="1200" baseline="0" dirty="0" smtClean="0">
              <a:latin typeface="Cambria" panose="02040503050406030204" pitchFamily="18" charset="0"/>
            </a:rPr>
            <a:t>г.</a:t>
          </a:r>
          <a:endParaRPr lang="ru-RU" sz="1400" b="0" kern="1200" dirty="0">
            <a:latin typeface="Cambria" panose="02040503050406030204" pitchFamily="18" charset="0"/>
          </a:endParaRPr>
        </a:p>
      </dsp:txBody>
      <dsp:txXfrm rot="-5400000">
        <a:off x="4259637" y="37484"/>
        <a:ext cx="1555672" cy="646885"/>
      </dsp:txXfrm>
    </dsp:sp>
    <dsp:sp modelId="{A0B4F330-B186-45C9-BFB3-88194DF347C0}">
      <dsp:nvSpPr>
        <dsp:cNvPr id="0" name=""/>
        <dsp:cNvSpPr/>
      </dsp:nvSpPr>
      <dsp:spPr>
        <a:xfrm>
          <a:off x="427" y="19815"/>
          <a:ext cx="4259209" cy="68222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baseline="0" dirty="0" smtClean="0">
              <a:latin typeface="Cambria" panose="02040503050406030204" pitchFamily="18" charset="0"/>
            </a:rPr>
            <a:t>Всероссийская акция «Единый день сдачи ЕГЭ родителями»</a:t>
          </a:r>
          <a:endParaRPr lang="ru-RU" sz="1400" b="0" kern="1200" dirty="0">
            <a:latin typeface="Cambria" panose="02040503050406030204" pitchFamily="18" charset="0"/>
          </a:endParaRPr>
        </a:p>
      </dsp:txBody>
      <dsp:txXfrm>
        <a:off x="33730" y="53118"/>
        <a:ext cx="4192603" cy="615617"/>
      </dsp:txXfrm>
    </dsp:sp>
    <dsp:sp modelId="{6112E770-0A00-41DE-8060-88B4122C64A6}">
      <dsp:nvSpPr>
        <dsp:cNvPr id="0" name=""/>
        <dsp:cNvSpPr/>
      </dsp:nvSpPr>
      <dsp:spPr>
        <a:xfrm rot="5400000">
          <a:off x="4696532" y="327273"/>
          <a:ext cx="716875" cy="1590667"/>
        </a:xfrm>
        <a:prstGeom prst="round2SameRect">
          <a:avLst/>
        </a:prstGeom>
        <a:solidFill>
          <a:schemeClr val="accent3">
            <a:tint val="40000"/>
            <a:alpha val="90000"/>
            <a:hueOff val="3572283"/>
            <a:satOff val="-4598"/>
            <a:lumOff val="-358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3572283"/>
              <a:satOff val="-4598"/>
              <a:lumOff val="-3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 baseline="0" dirty="0" smtClean="0">
              <a:latin typeface="Cambria" panose="02040503050406030204" pitchFamily="18" charset="0"/>
            </a:rPr>
            <a:t>Март- апрель </a:t>
          </a:r>
          <a:r>
            <a:rPr lang="ru-RU" sz="1400" b="0" i="0" kern="1200" baseline="0" dirty="0" smtClean="0">
              <a:latin typeface="Cambria" panose="02040503050406030204" pitchFamily="18" charset="0"/>
            </a:rPr>
            <a:t>2020г</a:t>
          </a:r>
          <a:r>
            <a:rPr lang="ru-RU" sz="1400" b="0" i="0" kern="1200" baseline="0" dirty="0" smtClean="0">
              <a:latin typeface="Cambria" panose="02040503050406030204" pitchFamily="18" charset="0"/>
            </a:rPr>
            <a:t>.</a:t>
          </a:r>
        </a:p>
      </dsp:txBody>
      <dsp:txXfrm rot="-5400000">
        <a:off x="4259637" y="799164"/>
        <a:ext cx="1555672" cy="646885"/>
      </dsp:txXfrm>
    </dsp:sp>
    <dsp:sp modelId="{31E1A9C9-D385-4AF4-BB09-70F9EFE15DBD}">
      <dsp:nvSpPr>
        <dsp:cNvPr id="0" name=""/>
        <dsp:cNvSpPr/>
      </dsp:nvSpPr>
      <dsp:spPr>
        <a:xfrm>
          <a:off x="427" y="791226"/>
          <a:ext cx="4259209" cy="662760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baseline="0" dirty="0" smtClean="0">
              <a:latin typeface="Cambria" panose="02040503050406030204" pitchFamily="18" charset="0"/>
            </a:rPr>
            <a:t>Всероссийская акция «100 баллов для Победы»</a:t>
          </a:r>
        </a:p>
      </dsp:txBody>
      <dsp:txXfrm>
        <a:off x="32780" y="823579"/>
        <a:ext cx="4194503" cy="598054"/>
      </dsp:txXfrm>
    </dsp:sp>
    <dsp:sp modelId="{E5364CB1-488B-4620-A4CC-FF7F8D5FFFA5}">
      <dsp:nvSpPr>
        <dsp:cNvPr id="0" name=""/>
        <dsp:cNvSpPr/>
      </dsp:nvSpPr>
      <dsp:spPr>
        <a:xfrm rot="5400000">
          <a:off x="4655462" y="1138339"/>
          <a:ext cx="716875" cy="1671115"/>
        </a:xfrm>
        <a:prstGeom prst="round2SameRect">
          <a:avLst/>
        </a:prstGeom>
        <a:solidFill>
          <a:schemeClr val="accent3">
            <a:tint val="40000"/>
            <a:alpha val="90000"/>
            <a:hueOff val="7144567"/>
            <a:satOff val="-9195"/>
            <a:lumOff val="-71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7144567"/>
              <a:satOff val="-9195"/>
              <a:lumOff val="-7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latin typeface="Cambria" panose="02040503050406030204" pitchFamily="18" charset="0"/>
            </a:rPr>
            <a:t>Март </a:t>
          </a:r>
          <a:r>
            <a:rPr lang="ru-RU" sz="1400" b="0" kern="1200" dirty="0" smtClean="0">
              <a:latin typeface="Cambria" panose="02040503050406030204" pitchFamily="18" charset="0"/>
            </a:rPr>
            <a:t>2020 </a:t>
          </a:r>
          <a:r>
            <a:rPr lang="ru-RU" sz="1400" b="0" kern="1200" dirty="0" smtClean="0">
              <a:latin typeface="Cambria" panose="02040503050406030204" pitchFamily="18" charset="0"/>
            </a:rPr>
            <a:t>г.</a:t>
          </a:r>
          <a:endParaRPr lang="ru-RU" sz="1400" b="0" kern="1200" dirty="0">
            <a:latin typeface="Cambria" panose="02040503050406030204" pitchFamily="18" charset="0"/>
          </a:endParaRPr>
        </a:p>
      </dsp:txBody>
      <dsp:txXfrm rot="-5400000">
        <a:off x="4178343" y="1650454"/>
        <a:ext cx="1636120" cy="646885"/>
      </dsp:txXfrm>
    </dsp:sp>
    <dsp:sp modelId="{C1E75B52-D0EC-4921-BB73-40B72E0F60F8}">
      <dsp:nvSpPr>
        <dsp:cNvPr id="0" name=""/>
        <dsp:cNvSpPr/>
      </dsp:nvSpPr>
      <dsp:spPr>
        <a:xfrm>
          <a:off x="49407" y="1525849"/>
          <a:ext cx="4177915" cy="896094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>
              <a:latin typeface="Cambria" panose="02040503050406030204" pitchFamily="18" charset="0"/>
            </a:rPr>
            <a:t>Открытые уроки </a:t>
          </a:r>
          <a:r>
            <a:rPr lang="ru-RU" sz="1400" b="0" kern="1200" dirty="0" smtClean="0">
              <a:latin typeface="Cambria" panose="02040503050406030204" pitchFamily="18" charset="0"/>
            </a:rPr>
            <a:t>руководителей . Уроки для 5-8 классов </a:t>
          </a:r>
          <a:r>
            <a:rPr lang="ru-RU" sz="1400" b="0" kern="1200" dirty="0">
              <a:latin typeface="Cambria" panose="02040503050406030204" pitchFamily="18" charset="0"/>
            </a:rPr>
            <a:t>«Что такое экзамены и для чего они нужны» (ВПР</a:t>
          </a:r>
          <a:r>
            <a:rPr lang="ru-RU" sz="1400" b="0" kern="1200" dirty="0" smtClean="0">
              <a:latin typeface="Cambria" panose="02040503050406030204" pitchFamily="18" charset="0"/>
            </a:rPr>
            <a:t>, ОГЭ, </a:t>
          </a:r>
          <a:r>
            <a:rPr lang="ru-RU" sz="1400" b="0" kern="1200" dirty="0">
              <a:latin typeface="Cambria" panose="02040503050406030204" pitchFamily="18" charset="0"/>
            </a:rPr>
            <a:t>ЕГЭ)</a:t>
          </a:r>
        </a:p>
      </dsp:txBody>
      <dsp:txXfrm>
        <a:off x="93151" y="1569593"/>
        <a:ext cx="4090427" cy="808606"/>
      </dsp:txXfrm>
    </dsp:sp>
    <dsp:sp modelId="{7B3BE292-B90B-4636-9EE0-0734B716FEE4}">
      <dsp:nvSpPr>
        <dsp:cNvPr id="0" name=""/>
        <dsp:cNvSpPr/>
      </dsp:nvSpPr>
      <dsp:spPr>
        <a:xfrm rot="5400000">
          <a:off x="4696532" y="2029852"/>
          <a:ext cx="716875" cy="1590667"/>
        </a:xfrm>
        <a:prstGeom prst="round2SameRect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 baseline="0" dirty="0" smtClean="0">
              <a:latin typeface="Cambria" panose="02040503050406030204" pitchFamily="18" charset="0"/>
            </a:rPr>
            <a:t>Май </a:t>
          </a:r>
          <a:r>
            <a:rPr lang="ru-RU" sz="1400" b="0" i="0" kern="1200" baseline="0" dirty="0" smtClean="0">
              <a:latin typeface="Cambria" panose="02040503050406030204" pitchFamily="18" charset="0"/>
            </a:rPr>
            <a:t>2020 </a:t>
          </a:r>
          <a:r>
            <a:rPr lang="ru-RU" sz="1400" b="0" i="0" kern="1200" baseline="0" dirty="0" smtClean="0">
              <a:latin typeface="Cambria" panose="02040503050406030204" pitchFamily="18" charset="0"/>
            </a:rPr>
            <a:t>г.</a:t>
          </a:r>
          <a:endParaRPr lang="ru-RU" sz="1400" b="0" kern="1200" dirty="0">
            <a:latin typeface="Cambria" panose="02040503050406030204" pitchFamily="18" charset="0"/>
          </a:endParaRPr>
        </a:p>
      </dsp:txBody>
      <dsp:txXfrm rot="-5400000">
        <a:off x="4259637" y="2501743"/>
        <a:ext cx="1555672" cy="646885"/>
      </dsp:txXfrm>
    </dsp:sp>
    <dsp:sp modelId="{9C90A19F-4505-4BE0-B9BC-BF47641227F0}">
      <dsp:nvSpPr>
        <dsp:cNvPr id="0" name=""/>
        <dsp:cNvSpPr/>
      </dsp:nvSpPr>
      <dsp:spPr>
        <a:xfrm>
          <a:off x="427" y="2495324"/>
          <a:ext cx="4259209" cy="659722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baseline="0" dirty="0" smtClean="0">
              <a:latin typeface="Cambria" panose="02040503050406030204" pitchFamily="18" charset="0"/>
            </a:rPr>
            <a:t>«Горячая линия» по вопросам подготовки                   и проведения ГИА	</a:t>
          </a:r>
          <a:endParaRPr lang="ru-RU" sz="1400" b="0" kern="1200" dirty="0">
            <a:latin typeface="Cambria" panose="02040503050406030204" pitchFamily="18" charset="0"/>
          </a:endParaRPr>
        </a:p>
      </dsp:txBody>
      <dsp:txXfrm>
        <a:off x="32632" y="2527529"/>
        <a:ext cx="4194799" cy="59531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5436CD-E5BA-4077-9B37-04454159581C}">
      <dsp:nvSpPr>
        <dsp:cNvPr id="0" name=""/>
        <dsp:cNvSpPr/>
      </dsp:nvSpPr>
      <dsp:spPr>
        <a:xfrm>
          <a:off x="0" y="478068"/>
          <a:ext cx="8500311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719" tIns="624840" rIns="659719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baseline="0" dirty="0" smtClean="0">
              <a:latin typeface="Cambria" panose="02040503050406030204" pitchFamily="18" charset="0"/>
            </a:rPr>
            <a:t>4 </a:t>
          </a:r>
          <a:r>
            <a:rPr lang="ru-RU" sz="1400" b="1" i="0" kern="1200" baseline="0" dirty="0" smtClean="0">
              <a:latin typeface="Cambria" panose="02040503050406030204" pitchFamily="18" charset="0"/>
            </a:rPr>
            <a:t>декабря </a:t>
          </a:r>
          <a:r>
            <a:rPr lang="ru-RU" sz="1400" b="1" i="0" kern="1200" baseline="0" dirty="0" smtClean="0">
              <a:latin typeface="Cambria" panose="02040503050406030204" pitchFamily="18" charset="0"/>
            </a:rPr>
            <a:t>2019 </a:t>
          </a:r>
          <a:r>
            <a:rPr lang="ru-RU" sz="1400" b="1" i="0" kern="1200" baseline="0" dirty="0" smtClean="0">
              <a:latin typeface="Cambria" panose="02040503050406030204" pitchFamily="18" charset="0"/>
            </a:rPr>
            <a:t>года</a:t>
          </a:r>
          <a:endParaRPr lang="ru-RU" sz="1400" kern="1200" dirty="0">
            <a:latin typeface="Cambria" panose="02040503050406030204" pitchFamily="18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baseline="0" dirty="0" smtClean="0">
              <a:latin typeface="Cambria" panose="02040503050406030204" pitchFamily="18" charset="0"/>
            </a:rPr>
            <a:t>дополнительные сроки </a:t>
          </a:r>
          <a:r>
            <a:rPr lang="ru-RU" sz="1400" b="0" i="0" kern="1200" baseline="0" dirty="0" smtClean="0">
              <a:latin typeface="Cambria" panose="02040503050406030204" pitchFamily="18" charset="0"/>
            </a:rPr>
            <a:t>(</a:t>
          </a:r>
          <a:r>
            <a:rPr lang="ru-RU" sz="1400" b="0" i="0" kern="1200" baseline="0" dirty="0" smtClean="0">
              <a:latin typeface="Cambria" panose="02040503050406030204" pitchFamily="18" charset="0"/>
            </a:rPr>
            <a:t>05.02.2020. 06.05.2020)</a:t>
          </a:r>
          <a:endParaRPr lang="ru-RU" sz="1400" b="0" kern="1200" dirty="0">
            <a:latin typeface="Cambria" panose="02040503050406030204" pitchFamily="18" charset="0"/>
          </a:endParaRPr>
        </a:p>
      </dsp:txBody>
      <dsp:txXfrm>
        <a:off x="0" y="478068"/>
        <a:ext cx="8500311" cy="1134000"/>
      </dsp:txXfrm>
    </dsp:sp>
    <dsp:sp modelId="{907F80D1-12ED-4200-809E-8B4203B3ACBC}">
      <dsp:nvSpPr>
        <dsp:cNvPr id="0" name=""/>
        <dsp:cNvSpPr/>
      </dsp:nvSpPr>
      <dsp:spPr>
        <a:xfrm>
          <a:off x="84048" y="35268"/>
          <a:ext cx="8406899" cy="885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04" tIns="0" rIns="224904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baseline="0" smtClean="0">
              <a:latin typeface="Cambria" panose="02040503050406030204" pitchFamily="18" charset="0"/>
            </a:rPr>
            <a:t>Итоговое сочинение (изложение) как условие допуска к ГИА-11</a:t>
          </a:r>
          <a:endParaRPr lang="ru-RU" sz="1400" kern="1200" dirty="0">
            <a:latin typeface="Cambria" panose="02040503050406030204" pitchFamily="18" charset="0"/>
          </a:endParaRPr>
        </a:p>
      </dsp:txBody>
      <dsp:txXfrm>
        <a:off x="127279" y="78499"/>
        <a:ext cx="8320437" cy="799138"/>
      </dsp:txXfrm>
    </dsp:sp>
    <dsp:sp modelId="{020CF5D8-DC74-47D3-847A-53A06406FF75}">
      <dsp:nvSpPr>
        <dsp:cNvPr id="0" name=""/>
        <dsp:cNvSpPr/>
      </dsp:nvSpPr>
      <dsp:spPr>
        <a:xfrm>
          <a:off x="0" y="2216868"/>
          <a:ext cx="8500311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719" tIns="624840" rIns="659719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mbria" panose="02040503050406030204" pitchFamily="18" charset="0"/>
            </a:rPr>
            <a:t>12 </a:t>
          </a:r>
          <a:r>
            <a:rPr lang="ru-RU" sz="1400" b="1" kern="1200" dirty="0" smtClean="0">
              <a:latin typeface="Cambria" panose="02040503050406030204" pitchFamily="18" charset="0"/>
            </a:rPr>
            <a:t>февраля 2019 года</a:t>
          </a:r>
          <a:endParaRPr lang="ru-RU" sz="1400" b="1" kern="1200" dirty="0">
            <a:latin typeface="Cambria" panose="02040503050406030204" pitchFamily="18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baseline="0" dirty="0" smtClean="0">
              <a:latin typeface="Cambria" panose="02040503050406030204" pitchFamily="18" charset="0"/>
            </a:rPr>
            <a:t>дополнительные сроки </a:t>
          </a:r>
          <a:r>
            <a:rPr lang="ru-RU" sz="1400" b="0" i="0" kern="1200" baseline="0" dirty="0" smtClean="0">
              <a:latin typeface="Cambria" panose="02040503050406030204" pitchFamily="18" charset="0"/>
            </a:rPr>
            <a:t>(</a:t>
          </a:r>
          <a:r>
            <a:rPr lang="ru-RU" sz="1400" b="0" i="0" kern="1200" baseline="0" dirty="0" smtClean="0">
              <a:latin typeface="Cambria" panose="02040503050406030204" pitchFamily="18" charset="0"/>
            </a:rPr>
            <a:t>11.03.2020, 18.05.2020)</a:t>
          </a:r>
          <a:endParaRPr lang="ru-RU" sz="1400" b="0" kern="1200" dirty="0">
            <a:latin typeface="Cambria" panose="02040503050406030204" pitchFamily="18" charset="0"/>
          </a:endParaRPr>
        </a:p>
      </dsp:txBody>
      <dsp:txXfrm>
        <a:off x="0" y="2216868"/>
        <a:ext cx="8500311" cy="1134000"/>
      </dsp:txXfrm>
    </dsp:sp>
    <dsp:sp modelId="{0FAC3781-2D19-430D-9897-B600C7C1C106}">
      <dsp:nvSpPr>
        <dsp:cNvPr id="0" name=""/>
        <dsp:cNvSpPr/>
      </dsp:nvSpPr>
      <dsp:spPr>
        <a:xfrm>
          <a:off x="84048" y="1774069"/>
          <a:ext cx="8406899" cy="88560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04" tIns="0" rIns="224904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baseline="0" dirty="0" smtClean="0">
              <a:latin typeface="Cambria" panose="02040503050406030204" pitchFamily="18" charset="0"/>
            </a:rPr>
            <a:t>Итоговое собеседование по русскому языку как условие допуска  к ГИА-9</a:t>
          </a:r>
          <a:endParaRPr lang="ru-RU" sz="1400" kern="1200" dirty="0">
            <a:latin typeface="Cambria" panose="02040503050406030204" pitchFamily="18" charset="0"/>
          </a:endParaRPr>
        </a:p>
      </dsp:txBody>
      <dsp:txXfrm>
        <a:off x="127279" y="1817300"/>
        <a:ext cx="8320437" cy="799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D145E-6DA3-4516-8CE7-9FE140FD683F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3C68C-980C-4162-A720-2BB23CFB75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4660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026FB36-1BAF-4D3D-A9F4-E0C8D55D459B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3B46E7E2-1A3D-4771-AD2D-6EE54F7C9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722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6E7E2-1A3D-4771-AD2D-6EE54F7C9F0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255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5426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9830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32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03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94514" y="160735"/>
            <a:ext cx="1817687" cy="4570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39863" y="160735"/>
            <a:ext cx="5302250" cy="4570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994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1439863" y="160735"/>
            <a:ext cx="7272337" cy="457080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629651" y="4677966"/>
            <a:ext cx="576263" cy="291703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74473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9863" y="160735"/>
            <a:ext cx="7272337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1439863" y="1282304"/>
            <a:ext cx="7272337" cy="3449240"/>
          </a:xfrm>
        </p:spPr>
        <p:txBody>
          <a:bodyPr/>
          <a:lstStyle/>
          <a:p>
            <a:r>
              <a:rPr lang="ru-RU" smtClean="0"/>
              <a:t>Вставка рисунка SmartArt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629651" y="4677966"/>
            <a:ext cx="576263" cy="291703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73993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9863" y="160735"/>
            <a:ext cx="7272337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439863" y="1282304"/>
            <a:ext cx="7272337" cy="344924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629651" y="4677966"/>
            <a:ext cx="576263" cy="291703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22978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25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8"/>
            <a:ext cx="39776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8"/>
            <a:ext cx="39776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13F70-1662-43A1-AC11-4CC7FE8FFB24}" type="datetime1">
              <a:rPr lang="ru-RU" smtClean="0"/>
              <a:t>20.11.2019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93369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1547453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Вариан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624475" y="1895222"/>
            <a:ext cx="2970071" cy="256881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 marL="412551" indent="-241101">
              <a:defRPr sz="1575"/>
            </a:lvl2pPr>
            <a:lvl3pPr marL="567928" indent="-225028">
              <a:defRPr sz="1575"/>
            </a:lvl3pPr>
            <a:lvl4pPr marL="784383" indent="-270033">
              <a:defRPr sz="1575"/>
            </a:lvl4pPr>
            <a:lvl5pPr marL="955833" indent="-270033">
              <a:defRPr sz="1575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6" name="Текст 7"/>
          <p:cNvSpPr>
            <a:spLocks noGrp="1"/>
          </p:cNvSpPr>
          <p:nvPr>
            <p:ph type="body" sz="quarter" idx="13"/>
          </p:nvPr>
        </p:nvSpPr>
        <p:spPr>
          <a:xfrm>
            <a:off x="293643" y="799184"/>
            <a:ext cx="7545512" cy="427301"/>
          </a:xfrm>
          <a:prstGeom prst="rect">
            <a:avLst/>
          </a:prstGeom>
        </p:spPr>
        <p:txBody>
          <a:bodyPr/>
          <a:lstStyle/>
          <a:p>
            <a:pPr>
              <a:defRPr sz="3700">
                <a:solidFill>
                  <a:srgbClr val="404040"/>
                </a:solidFill>
              </a:defRPr>
            </a:pPr>
            <a:endParaRPr/>
          </a:p>
        </p:txBody>
      </p:sp>
      <p:sp>
        <p:nvSpPr>
          <p:cNvPr id="1097" name="Title Text"/>
          <p:cNvSpPr txBox="1">
            <a:spLocks noGrp="1"/>
          </p:cNvSpPr>
          <p:nvPr>
            <p:ph type="title"/>
          </p:nvPr>
        </p:nvSpPr>
        <p:spPr>
          <a:xfrm>
            <a:off x="293643" y="254902"/>
            <a:ext cx="6207294" cy="52134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2804" y="4768501"/>
            <a:ext cx="166190" cy="1639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088856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ABBAE-CC20-4441-B6E8-99088700C59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76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C3007-9C85-42C8-99AE-68BC619FC60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15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4274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2CD33-9077-4037-BAE5-ACE48E55606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36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68FF9-B073-443A-93F7-257148E3D8A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93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48020-0FE0-4AC8-AF71-6AE0BFC0BD3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34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5E72C-1DAA-4BB9-84E7-BD581C21028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32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0B78-9F83-45B1-9CEC-D493778A49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19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4797-FCF3-4DEB-AAFC-B541EA1AC5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18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B8F31-A0A6-491C-86F2-E1DC31DCEB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95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5961A-D3B2-4308-8120-87BDF12069C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81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564E9-D306-42B3-9685-796D5CA864C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32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25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8"/>
            <a:ext cx="39776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8"/>
            <a:ext cx="39776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13F70-1662-43A1-AC11-4CC7FE8FFB24}" type="datetime1">
              <a:rPr lang="ru-RU" smtClean="0"/>
              <a:t>20.11.2019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933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9348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1547453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Вариан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624475" y="1895222"/>
            <a:ext cx="2970071" cy="256881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 marL="412551" indent="-241101">
              <a:defRPr sz="1575"/>
            </a:lvl2pPr>
            <a:lvl3pPr marL="567928" indent="-225028">
              <a:defRPr sz="1575"/>
            </a:lvl3pPr>
            <a:lvl4pPr marL="784383" indent="-270033">
              <a:defRPr sz="1575"/>
            </a:lvl4pPr>
            <a:lvl5pPr marL="955833" indent="-270033">
              <a:defRPr sz="1575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6" name="Текст 7"/>
          <p:cNvSpPr>
            <a:spLocks noGrp="1"/>
          </p:cNvSpPr>
          <p:nvPr>
            <p:ph type="body" sz="quarter" idx="13"/>
          </p:nvPr>
        </p:nvSpPr>
        <p:spPr>
          <a:xfrm>
            <a:off x="293643" y="799184"/>
            <a:ext cx="7545512" cy="427301"/>
          </a:xfrm>
          <a:prstGeom prst="rect">
            <a:avLst/>
          </a:prstGeom>
        </p:spPr>
        <p:txBody>
          <a:bodyPr/>
          <a:lstStyle/>
          <a:p>
            <a:pPr>
              <a:defRPr sz="3700">
                <a:solidFill>
                  <a:srgbClr val="404040"/>
                </a:solidFill>
              </a:defRPr>
            </a:pPr>
            <a:endParaRPr/>
          </a:p>
        </p:txBody>
      </p:sp>
      <p:sp>
        <p:nvSpPr>
          <p:cNvPr id="1097" name="Title Text"/>
          <p:cNvSpPr txBox="1">
            <a:spLocks noGrp="1"/>
          </p:cNvSpPr>
          <p:nvPr>
            <p:ph type="title"/>
          </p:nvPr>
        </p:nvSpPr>
        <p:spPr>
          <a:xfrm>
            <a:off x="293643" y="254902"/>
            <a:ext cx="6207294" cy="52134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2804" y="4768501"/>
            <a:ext cx="166190" cy="1639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088856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5B47F-BB5E-4B51-BCAD-046D86597FB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8BFC-7ABF-405C-A98F-60EFEDCDB2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91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0E65-F04D-481F-98FD-B32F61DFD66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8BFC-7ABF-405C-A98F-60EFEDCDB2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1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5C1B-4498-4B01-8F9F-C447C2A18DE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8BFC-7ABF-405C-A98F-60EFEDCDB2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47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0002-8C64-4DA5-BAD0-00D83EE8447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8BFC-7ABF-405C-A98F-60EFEDCDB2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19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763C-A29A-4ACC-96D5-B06DFAE65AF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8BFC-7ABF-405C-A98F-60EFEDCDB2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0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BA2D9-DDA5-4FF4-AA61-2E2DDFFD677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8BFC-7ABF-405C-A98F-60EFEDCDB2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77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596B-39A6-4750-B989-4819CC24A0D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8BFC-7ABF-405C-A98F-60EFEDCDB2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38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2CBDA-01C2-428A-9E09-EECA8A2275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8BFC-7ABF-405C-A98F-60EFEDCDB2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76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9864" y="1282304"/>
            <a:ext cx="3559175" cy="34492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51438" y="1282304"/>
            <a:ext cx="3560762" cy="34492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6777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7A5D6-7BD3-4DDB-B101-E2DD8DDF1C9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8BFC-7ABF-405C-A98F-60EFEDCDB2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10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F195C-0EB7-4FCB-8D11-F63617263A2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8BFC-7ABF-405C-A98F-60EFEDCDB2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07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46EA-EF25-4161-B7DE-BECF546DB3B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8BFC-7ABF-405C-A98F-60EFEDCDB2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72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ABBAE-CC20-4441-B6E8-99088700C59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447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C3007-9C85-42C8-99AE-68BC619FC60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009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2CD33-9077-4037-BAE5-ACE48E55606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3478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68FF9-B073-443A-93F7-257148E3D8A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3276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48020-0FE0-4AC8-AF71-6AE0BFC0BD3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326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5E72C-1DAA-4BB9-84E7-BD581C21028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1161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0B78-9F83-45B1-9CEC-D493778A49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828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4228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4797-FCF3-4DEB-AAFC-B541EA1AC5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4217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B8F31-A0A6-491C-86F2-E1DC31DCEB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6582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5961A-D3B2-4308-8120-87BDF12069C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386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564E9-D306-42B3-9685-796D5CA864C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5062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154745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8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711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85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58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9863" y="160735"/>
            <a:ext cx="7272337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9863" y="1282304"/>
            <a:ext cx="7272337" cy="344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9651" y="4677966"/>
            <a:ext cx="576263" cy="291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15D5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46464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0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149A6-5059-407D-9440-206218ACF18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765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031BE-CDE1-4E1B-8687-B79F2099B0B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58BFC-7ABF-405C-A98F-60EFEDCDB2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824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89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9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9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200151"/>
            <a:ext cx="7931224" cy="3394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t-RU" sz="4000" b="1" dirty="0" smtClean="0">
                <a:solidFill>
                  <a:schemeClr val="tx2">
                    <a:lumMod val="75000"/>
                  </a:schemeClr>
                </a:solidFill>
              </a:rPr>
              <a:t>Педагогический совет</a:t>
            </a:r>
          </a:p>
          <a:p>
            <a:pPr marL="0" indent="0" algn="ctr">
              <a:buNone/>
            </a:pPr>
            <a:endParaRPr lang="tt-RU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1257300" lvl="3" indent="0">
              <a:buNone/>
            </a:pPr>
            <a:r>
              <a:rPr lang="tt-RU" sz="1600" b="1" dirty="0" smtClean="0"/>
              <a:t>С </a:t>
            </a:r>
            <a:r>
              <a:rPr lang="tt-RU" sz="1600" b="1" dirty="0" smtClean="0"/>
              <a:t>участием Главы Азнакаевского района</a:t>
            </a:r>
          </a:p>
          <a:p>
            <a:pPr marL="1257300" lvl="3" indent="0">
              <a:buNone/>
            </a:pPr>
            <a:r>
              <a:rPr lang="tt-RU" sz="1600" b="1" dirty="0" smtClean="0"/>
              <a:t>Шайдуллина </a:t>
            </a:r>
            <a:r>
              <a:rPr lang="tt-RU" sz="1600" b="1" dirty="0" smtClean="0"/>
              <a:t>М.З.</a:t>
            </a:r>
          </a:p>
          <a:p>
            <a:pPr marL="1257300" lvl="3" indent="0">
              <a:buNone/>
            </a:pPr>
            <a:r>
              <a:rPr lang="tt-RU" sz="1600" b="1" dirty="0" smtClean="0"/>
              <a:t>21.11.2019г</a:t>
            </a:r>
            <a:r>
              <a:rPr lang="tt-RU" sz="1600" b="1" dirty="0" smtClean="0"/>
              <a:t>.</a:t>
            </a:r>
            <a:endParaRPr lang="ru-RU" sz="1200" b="1" dirty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67544" y="185822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604971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0255" y="200343"/>
            <a:ext cx="3513713" cy="4420235"/>
          </a:xfrm>
        </p:spPr>
        <p:txBody>
          <a:bodyPr>
            <a:normAutofit fontScale="90000"/>
          </a:bodyPr>
          <a:lstStyle/>
          <a:p>
            <a:pPr algn="l"/>
            <a:r>
              <a:rPr lang="ru-RU" sz="2100" dirty="0">
                <a:solidFill>
                  <a:schemeClr val="accent1">
                    <a:lumMod val="75000"/>
                  </a:schemeClr>
                </a:solidFill>
              </a:rPr>
              <a:t>Универсальные </a:t>
            </a:r>
            <a:r>
              <a:rPr lang="ru-RU" sz="2100" dirty="0" smtClean="0">
                <a:solidFill>
                  <a:schemeClr val="accent1">
                    <a:lumMod val="75000"/>
                  </a:schemeClr>
                </a:solidFill>
              </a:rPr>
              <a:t>классы </a:t>
            </a:r>
            <a:r>
              <a:rPr lang="ru-RU" sz="21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1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100" dirty="0"/>
              <a:t>МБОУ СОШ №1 г.Азнакаево</a:t>
            </a:r>
            <a:br>
              <a:rPr lang="ru-RU" sz="2100" dirty="0"/>
            </a:br>
            <a:r>
              <a:rPr lang="ru-RU" sz="2100" dirty="0"/>
              <a:t>МБОУ СОШ №6 г.Азнакаево</a:t>
            </a:r>
            <a:br>
              <a:rPr lang="ru-RU" sz="2100" dirty="0"/>
            </a:br>
            <a:r>
              <a:rPr lang="ru-RU" sz="2100" dirty="0"/>
              <a:t>МБОУ СОШ №9 г.Азнакаево</a:t>
            </a:r>
            <a:br>
              <a:rPr lang="ru-RU" sz="2100" dirty="0"/>
            </a:br>
            <a:r>
              <a:rPr lang="ru-RU" sz="2100" dirty="0"/>
              <a:t>МБОУ СОШ №1 </a:t>
            </a:r>
            <a:r>
              <a:rPr lang="ru-RU" sz="2100" dirty="0" err="1"/>
              <a:t>пгт</a:t>
            </a:r>
            <a:r>
              <a:rPr lang="ru-RU" sz="2100" dirty="0"/>
              <a:t> Актюбинский</a:t>
            </a:r>
            <a:br>
              <a:rPr lang="ru-RU" sz="2100" dirty="0"/>
            </a:br>
            <a:r>
              <a:rPr lang="ru-RU" sz="2100" dirty="0"/>
              <a:t>МБОУ СОШ </a:t>
            </a:r>
            <a:r>
              <a:rPr lang="ru-RU" sz="2100" dirty="0" err="1"/>
              <a:t>п.Победа</a:t>
            </a: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МБОУ СОШ </a:t>
            </a:r>
            <a:r>
              <a:rPr lang="ru-RU" sz="2100" dirty="0" err="1"/>
              <a:t>с.Какре</a:t>
            </a:r>
            <a:r>
              <a:rPr lang="ru-RU" sz="2100" dirty="0"/>
              <a:t> Елга</a:t>
            </a:r>
            <a:br>
              <a:rPr lang="ru-RU" sz="2100" dirty="0"/>
            </a:br>
            <a:r>
              <a:rPr lang="ru-RU" sz="2100" dirty="0"/>
              <a:t>МБОУ СОШ </a:t>
            </a:r>
            <a:r>
              <a:rPr lang="ru-RU" sz="2100" dirty="0" err="1"/>
              <a:t>с.Сарлы</a:t>
            </a: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МБОУ СОШ </a:t>
            </a:r>
            <a:r>
              <a:rPr lang="ru-RU" sz="2100" dirty="0" err="1"/>
              <a:t>с.Урсаево</a:t>
            </a: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МБОУ СОШ с.Тумутук</a:t>
            </a:r>
            <a:br>
              <a:rPr lang="ru-RU" sz="2100" dirty="0"/>
            </a:br>
            <a:r>
              <a:rPr lang="ru-RU" sz="2100" dirty="0"/>
              <a:t>МБОУ СОШ </a:t>
            </a:r>
            <a:r>
              <a:rPr lang="ru-RU" sz="2100" dirty="0" err="1"/>
              <a:t>с.Чалпы</a:t>
            </a: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МБОУ СОШ </a:t>
            </a:r>
            <a:r>
              <a:rPr lang="ru-RU" sz="2100" dirty="0" err="1"/>
              <a:t>с.Чубар</a:t>
            </a:r>
            <a:r>
              <a:rPr lang="ru-RU" sz="2100" dirty="0"/>
              <a:t> </a:t>
            </a:r>
            <a:r>
              <a:rPr lang="ru-RU" sz="2100" dirty="0" err="1"/>
              <a:t>Абдуллово</a:t>
            </a: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endParaRPr lang="ru-RU" sz="21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44008" y="123478"/>
            <a:ext cx="43559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Милицейский класс – МБОУ СОШ №8 г.Азнакаево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История, Право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криминалистики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спецтехники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огневая подготовка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подготовка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43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0758"/>
            <a:ext cx="8856984" cy="627534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</a:rPr>
              <a:t>Мониторинг участия общеобразовательных учреждений </a:t>
            </a:r>
            <a:r>
              <a:rPr lang="ru-RU" sz="1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в олимпиадах за 2018-2019 </a:t>
            </a:r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</a:rPr>
              <a:t>учебный год</a:t>
            </a:r>
            <a:b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endParaRPr lang="ru-RU" sz="1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481146"/>
              </p:ext>
            </p:extLst>
          </p:nvPr>
        </p:nvGraphicFramePr>
        <p:xfrm>
          <a:off x="179512" y="441746"/>
          <a:ext cx="8640961" cy="468537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80304"/>
                <a:gridCol w="3539986"/>
                <a:gridCol w="1107769"/>
                <a:gridCol w="984984"/>
                <a:gridCol w="895605"/>
                <a:gridCol w="814351"/>
                <a:gridCol w="817962"/>
              </a:tblGrid>
              <a:tr h="236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Общеобразовательное учреждение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ВсОШ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РОШ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ПкО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Всего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Место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50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№1 г.Азнакаево»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V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8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№2 г.Азнакаево»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II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4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№3 г.Азнакаево»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99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«Лицей №4» г.Азнакаево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3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№5 г.Азнакаево»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IV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91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№6 г.Азнакаево»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VI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2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№7 г.Азнакаево»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IV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8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№8 г.Азнакаево»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IV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2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№9 г.Азнакаево»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7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«Гимназия г.Азнакаево»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VI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1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№1 п.Актюбинский»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VI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6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№2 п.Актюбинский»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V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0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№3 п.Актюбинский»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60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п.Победа»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17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с.Какре-Елга»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0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с.Сарлы»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III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96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с.Тумутук»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6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с.Урманаево»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VI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6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с.Урсаево»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6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с.Чалпы»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6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«СОШ с.Чубар-Абдулово»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6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МБОУ «ООШ с.Б.Сухояш»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5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ВСЕГО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17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13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34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9810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600" dirty="0">
                <a:solidFill>
                  <a:schemeClr val="accent1">
                    <a:lumMod val="75000"/>
                  </a:schemeClr>
                </a:solidFill>
              </a:rPr>
              <a:t>Результаты участия в олимпиадах 2019</a:t>
            </a:r>
            <a:endParaRPr lang="ru-RU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35856250"/>
              </p:ext>
            </p:extLst>
          </p:nvPr>
        </p:nvGraphicFramePr>
        <p:xfrm>
          <a:off x="1043608" y="1452880"/>
          <a:ext cx="6840759" cy="2847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6279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05978"/>
            <a:ext cx="9036496" cy="857250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Школьный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этап Всероссийской и Республиканской олимпиад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школьников 2019-2020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учебный год (сентябрь-октябрь)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15667"/>
            <a:ext cx="8229600" cy="2778956"/>
          </a:xfrm>
        </p:spPr>
        <p:txBody>
          <a:bodyPr>
            <a:normAutofit/>
          </a:bodyPr>
          <a:lstStyle/>
          <a:p>
            <a:r>
              <a:rPr lang="ru-RU" dirty="0" smtClean="0"/>
              <a:t>Всего учащихся 3-11 классов – 5107</a:t>
            </a:r>
          </a:p>
          <a:p>
            <a:r>
              <a:rPr lang="ru-RU" dirty="0" smtClean="0"/>
              <a:t>Всего человеко-олимпиад – 7844</a:t>
            </a:r>
          </a:p>
          <a:p>
            <a:r>
              <a:rPr lang="ru-RU" dirty="0" smtClean="0"/>
              <a:t>Всего победителей и призеров – 1762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888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46551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Школьный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этап Всероссийской и Республиканской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олимпиад школьников 2019-2020 учебный год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7734606"/>
              </p:ext>
            </p:extLst>
          </p:nvPr>
        </p:nvGraphicFramePr>
        <p:xfrm>
          <a:off x="251520" y="689530"/>
          <a:ext cx="8424936" cy="445825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2525"/>
                <a:gridCol w="3885987"/>
                <a:gridCol w="2011383"/>
                <a:gridCol w="1805041"/>
              </a:tblGrid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Наименование </a:t>
                      </a:r>
                      <a:r>
                        <a:rPr lang="ru-RU" sz="900" dirty="0" smtClean="0">
                          <a:effectLst/>
                        </a:rPr>
                        <a:t>предмета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Участники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Победители / призеры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Английский язык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462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 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Астрономия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143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Биология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369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География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352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67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Информатика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232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27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Искусство (МХК)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174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14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История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353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Китайский язык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Литература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229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81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Математика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817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199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Обществознание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297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98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Основы безопасности жизнедеятельности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349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98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Право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191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37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Русский язык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619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130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Технология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248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58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Физика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309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54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Физическая культура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363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106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Химия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193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38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Экология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422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Экономика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359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16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  <a:tr h="199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ВСЕГО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6483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1301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256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435280" cy="475562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Школьный 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</a:rPr>
              <a:t>этап Республиканской олимпиады школьников </a:t>
            </a:r>
            <a:b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</a:rPr>
              <a:t>2019-2020 учебный год</a:t>
            </a:r>
            <a:endParaRPr lang="ru-RU" sz="16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3009943"/>
              </p:ext>
            </p:extLst>
          </p:nvPr>
        </p:nvGraphicFramePr>
        <p:xfrm>
          <a:off x="395536" y="716005"/>
          <a:ext cx="8352928" cy="440438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16350"/>
                <a:gridCol w="4772862"/>
                <a:gridCol w="1551391"/>
                <a:gridCol w="1312325"/>
              </a:tblGrid>
              <a:tr h="6309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предмета </a:t>
                      </a:r>
                      <a:r>
                        <a:rPr lang="ru-RU" sz="1200" dirty="0" smtClean="0"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Участники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Победители / призеры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52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Геология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03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История Татарстана и татарского народа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Русская литература для учащихся школ с родным (нерусским) языком обучения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166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Русский язык для учащихся школ с родным (нерусским) языком обучения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213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Татарская литература для учащихся школ с татарским языком обучения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159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Татарская литература для учащихся-татар школ с русским языком обучения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Татарский язык для учащихся русскоязычных групп школ с русским языком обучения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Татарский язык для учащихся школ с татарским языком обучения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213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Татарский язык для учащихся-татар школ с русским языком обучения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139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3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ВСЕГО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1361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461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218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3068753" y="275359"/>
            <a:ext cx="2952328" cy="1468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496" y="277299"/>
            <a:ext cx="2952328" cy="1468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106582" y="1787011"/>
            <a:ext cx="2952328" cy="1468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5496" y="1772681"/>
            <a:ext cx="2952328" cy="147331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 anchorCtr="0"/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84169" y="277299"/>
            <a:ext cx="2952328" cy="1468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059833" y="1774968"/>
            <a:ext cx="2952328" cy="1468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068753" y="290945"/>
            <a:ext cx="2952328" cy="1468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5496" y="292885"/>
            <a:ext cx="2952328" cy="1468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065284" y="1802597"/>
            <a:ext cx="2952328" cy="1468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5496" y="1788266"/>
            <a:ext cx="2952328" cy="147331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 anchorCtr="0"/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084169" y="292885"/>
            <a:ext cx="2952328" cy="1468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059833" y="1790554"/>
            <a:ext cx="2952328" cy="1468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068753" y="273420"/>
            <a:ext cx="2952328" cy="1468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endPara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108 учеников</a:t>
            </a:r>
          </a:p>
          <a:p>
            <a:pPr algn="ctr"/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СОШ №9</a:t>
            </a:r>
          </a:p>
          <a:p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СОШ №3 п. Актюбинский</a:t>
            </a:r>
          </a:p>
          <a:p>
            <a:pPr algn="ctr"/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5496" y="275359"/>
            <a:ext cx="2952328" cy="1468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231 ученик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СОШ №9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106582" y="1785072"/>
            <a:ext cx="2952328" cy="1468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Гимназия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человека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5496" y="1770741"/>
            <a:ext cx="2952328" cy="147331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 anchorCtr="0"/>
          <a:lstStyle/>
          <a:p>
            <a:pPr algn="ctr"/>
            <a:endPara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94 ученика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СОШ №7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СОШ №2 п. Актюбинский</a:t>
            </a:r>
          </a:p>
          <a:p>
            <a:pPr algn="ctr"/>
            <a:endPara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084169" y="275359"/>
            <a:ext cx="2952328" cy="1468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Гимназия</a:t>
            </a:r>
          </a:p>
          <a:p>
            <a:pPr algn="ctr"/>
            <a:endPara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53 ученика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059833" y="1773028"/>
            <a:ext cx="2952328" cy="1468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СОШ №7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человек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2"/>
          <a:srcRect l="66593" t="767" b="76235"/>
          <a:stretch/>
        </p:blipFill>
        <p:spPr>
          <a:xfrm>
            <a:off x="48816" y="273420"/>
            <a:ext cx="3011017" cy="1468775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2"/>
          <a:srcRect l="66593" t="25619" b="50933"/>
          <a:stretch/>
        </p:blipFill>
        <p:spPr>
          <a:xfrm>
            <a:off x="3068753" y="273420"/>
            <a:ext cx="2949415" cy="1468774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2"/>
          <a:srcRect l="67305" t="49944" r="1139" b="25631"/>
          <a:stretch/>
        </p:blipFill>
        <p:spPr>
          <a:xfrm>
            <a:off x="6084169" y="255924"/>
            <a:ext cx="2957528" cy="148627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2"/>
          <a:srcRect l="33187" t="49944" r="33407" b="25631"/>
          <a:stretch/>
        </p:blipFill>
        <p:spPr>
          <a:xfrm>
            <a:off x="-27181" y="1785072"/>
            <a:ext cx="3015005" cy="145673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58746" y="1811263"/>
            <a:ext cx="2940704" cy="14372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Турнир юных химиков</a:t>
            </a:r>
          </a:p>
          <a:p>
            <a:pPr algn="ctr"/>
            <a:r>
              <a:rPr lang="ru-RU" dirty="0" smtClean="0"/>
              <a:t>23- 24 ноября 2019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6065448" y="1791717"/>
            <a:ext cx="2985924" cy="14372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Турнир юных географов</a:t>
            </a:r>
          </a:p>
          <a:p>
            <a:pPr algn="ctr"/>
            <a:r>
              <a:rPr lang="ru-RU" dirty="0" smtClean="0"/>
              <a:t>30 – 1 декабря 2019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753" y="1863251"/>
            <a:ext cx="1097418" cy="540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582" y="1863251"/>
            <a:ext cx="1083354" cy="511016"/>
          </a:xfrm>
          <a:prstGeom prst="rect">
            <a:avLst/>
          </a:prstGeom>
        </p:spPr>
      </p:pic>
      <p:sp>
        <p:nvSpPr>
          <p:cNvPr id="46" name="Заголовок 1"/>
          <p:cNvSpPr txBox="1">
            <a:spLocks/>
          </p:cNvSpPr>
          <p:nvPr/>
        </p:nvSpPr>
        <p:spPr>
          <a:xfrm>
            <a:off x="683568" y="3723878"/>
            <a:ext cx="8075240" cy="85725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ctr" defTabSz="914378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Республиканские олимпиады для школьников 1-6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классов</a:t>
            </a:r>
          </a:p>
          <a:p>
            <a:r>
              <a:rPr lang="ru-RU" sz="2800" dirty="0">
                <a:solidFill>
                  <a:srgbClr val="C0504D"/>
                </a:solidFill>
              </a:rPr>
              <a:t>сентябрь - ноябрь 2020 года</a:t>
            </a:r>
            <a:r>
              <a:rPr lang="ru-RU" sz="2800" dirty="0">
                <a:solidFill>
                  <a:srgbClr val="C0504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C0504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C0504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Участники: 486 человек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36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5" grpId="0" animBg="1"/>
      <p:bldP spid="26" grpId="0" animBg="1"/>
      <p:bldP spid="56" grpId="0" animBg="1"/>
      <p:bldP spid="57" grpId="0" animBg="1"/>
      <p:bldP spid="59" grpId="0" animBg="1"/>
      <p:bldP spid="60" grpId="0" animBg="1"/>
      <p:bldP spid="31" grpId="0" animBg="1"/>
      <p:bldP spid="32" grpId="0" animBg="1"/>
      <p:bldP spid="34" grpId="0" animBg="1"/>
      <p:bldP spid="35" grpId="0" animBg="1"/>
      <p:bldP spid="3" grpId="0" animBg="1"/>
      <p:bldP spid="4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3577" r="15483" b="3410"/>
          <a:stretch/>
        </p:blipFill>
        <p:spPr>
          <a:xfrm>
            <a:off x="611560" y="915566"/>
            <a:ext cx="4224334" cy="33123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123478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Система сбора данных муниципального этапа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всероссийской и республиканской олимпиад школьников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2375418"/>
            <a:ext cx="504056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7025" t="6286" r="26230" b="5210"/>
          <a:stretch/>
        </p:blipFill>
        <p:spPr>
          <a:xfrm>
            <a:off x="5148064" y="915566"/>
            <a:ext cx="3385789" cy="360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14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67494"/>
            <a:ext cx="5184576" cy="41764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3847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9553" y="51470"/>
            <a:ext cx="8604448" cy="5000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 defTabSz="914378">
              <a:defRPr/>
            </a:pPr>
            <a:r>
              <a:rPr lang="ru-RU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Эффективная организация проведения ГИА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5"/>
            <a:ext cx="2133600" cy="365125"/>
          </a:xfrm>
        </p:spPr>
        <p:txBody>
          <a:bodyPr/>
          <a:lstStyle/>
          <a:p>
            <a:pPr defTabSz="914378"/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Arial"/>
              </a:rPr>
              <a:pPr defTabSz="914378"/>
              <a:t>19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graphicFrame>
        <p:nvGraphicFramePr>
          <p:cNvPr id="11" name="Схема 10"/>
          <p:cNvGraphicFramePr/>
          <p:nvPr>
            <p:extLst/>
          </p:nvPr>
        </p:nvGraphicFramePr>
        <p:xfrm>
          <a:off x="971600" y="555527"/>
          <a:ext cx="3480048" cy="3976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1295653218"/>
              </p:ext>
            </p:extLst>
          </p:nvPr>
        </p:nvGraphicFramePr>
        <p:xfrm>
          <a:off x="4781601" y="771550"/>
          <a:ext cx="40324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835821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graphicFrame>
        <p:nvGraphicFramePr>
          <p:cNvPr id="5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7841231"/>
              </p:ext>
            </p:extLst>
          </p:nvPr>
        </p:nvGraphicFramePr>
        <p:xfrm>
          <a:off x="1403648" y="915566"/>
          <a:ext cx="6336704" cy="4015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040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РЕСУРСНЫЕ ЦЕНТРЫ </a:t>
            </a: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РАЙОНА </a:t>
            </a:r>
            <a:b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(приказ МКУ УО от 18.11.2019 №1139)</a:t>
            </a:r>
            <a:endParaRPr lang="ru-RU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7342435"/>
              </p:ext>
            </p:extLst>
          </p:nvPr>
        </p:nvGraphicFramePr>
        <p:xfrm>
          <a:off x="611188" y="1200150"/>
          <a:ext cx="8075612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364668"/>
            <a:ext cx="792088" cy="991057"/>
          </a:xfrm>
          <a:prstGeom prst="rect">
            <a:avLst/>
          </a:prstGeom>
          <a:gradFill>
            <a:gsLst>
              <a:gs pos="0">
                <a:srgbClr val="5E9EFF"/>
              </a:gs>
              <a:gs pos="31000">
                <a:schemeClr val="accent5">
                  <a:lumMod val="20000"/>
                  <a:lumOff val="80000"/>
                </a:schemeClr>
              </a:gs>
              <a:gs pos="52000">
                <a:srgbClr val="C4D6EB"/>
              </a:gs>
              <a:gs pos="84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Школа №2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35696" y="1364668"/>
            <a:ext cx="864096" cy="991057"/>
          </a:xfrm>
          <a:prstGeom prst="rect">
            <a:avLst/>
          </a:prstGeom>
          <a:gradFill>
            <a:gsLst>
              <a:gs pos="0">
                <a:srgbClr val="5E9EFF"/>
              </a:gs>
              <a:gs pos="31000">
                <a:schemeClr val="accent5">
                  <a:lumMod val="20000"/>
                  <a:lumOff val="80000"/>
                </a:schemeClr>
              </a:gs>
              <a:gs pos="52000">
                <a:srgbClr val="C4D6EB"/>
              </a:gs>
              <a:gs pos="84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Лицей №4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45290" y="1364669"/>
            <a:ext cx="907030" cy="991056"/>
          </a:xfrm>
          <a:prstGeom prst="rect">
            <a:avLst/>
          </a:prstGeom>
          <a:gradFill>
            <a:gsLst>
              <a:gs pos="0">
                <a:srgbClr val="5E9EFF"/>
              </a:gs>
              <a:gs pos="31000">
                <a:schemeClr val="accent5">
                  <a:lumMod val="20000"/>
                  <a:lumOff val="80000"/>
                </a:schemeClr>
              </a:gs>
              <a:gs pos="52000">
                <a:srgbClr val="C4D6EB"/>
              </a:gs>
              <a:gs pos="84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Школа </a:t>
            </a:r>
            <a:r>
              <a:rPr lang="ru-RU" sz="1400" dirty="0" smtClean="0">
                <a:solidFill>
                  <a:schemeClr val="tx1"/>
                </a:solidFill>
              </a:rPr>
              <a:t>№8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64088" y="1364668"/>
            <a:ext cx="936104" cy="991057"/>
          </a:xfrm>
          <a:prstGeom prst="rect">
            <a:avLst/>
          </a:prstGeom>
          <a:gradFill>
            <a:gsLst>
              <a:gs pos="0">
                <a:srgbClr val="5E9EFF"/>
              </a:gs>
              <a:gs pos="31000">
                <a:schemeClr val="accent5">
                  <a:lumMod val="20000"/>
                  <a:lumOff val="80000"/>
                </a:schemeClr>
              </a:gs>
              <a:gs pos="52000">
                <a:srgbClr val="C4D6EB"/>
              </a:gs>
              <a:gs pos="84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Школа </a:t>
            </a:r>
            <a:r>
              <a:rPr lang="ru-RU" sz="1400" dirty="0" smtClean="0">
                <a:solidFill>
                  <a:schemeClr val="tx1"/>
                </a:solidFill>
              </a:rPr>
              <a:t>№7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47964" y="1364669"/>
            <a:ext cx="828092" cy="991056"/>
          </a:xfrm>
          <a:prstGeom prst="rect">
            <a:avLst/>
          </a:prstGeom>
          <a:gradFill>
            <a:gsLst>
              <a:gs pos="0">
                <a:srgbClr val="5E9EFF"/>
              </a:gs>
              <a:gs pos="31000">
                <a:schemeClr val="accent5">
                  <a:lumMod val="20000"/>
                  <a:lumOff val="80000"/>
                </a:schemeClr>
              </a:gs>
              <a:gs pos="52000">
                <a:srgbClr val="C4D6EB"/>
              </a:gs>
              <a:gs pos="84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Школа </a:t>
            </a:r>
            <a:r>
              <a:rPr lang="ru-RU" sz="1400" dirty="0" smtClean="0">
                <a:solidFill>
                  <a:schemeClr val="tx1"/>
                </a:solidFill>
              </a:rPr>
              <a:t>№6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59832" y="1323104"/>
            <a:ext cx="864096" cy="1032621"/>
          </a:xfrm>
          <a:prstGeom prst="rect">
            <a:avLst/>
          </a:prstGeom>
          <a:gradFill>
            <a:gsLst>
              <a:gs pos="0">
                <a:srgbClr val="5E9EFF"/>
              </a:gs>
              <a:gs pos="31000">
                <a:schemeClr val="accent5">
                  <a:lumMod val="20000"/>
                  <a:lumOff val="80000"/>
                </a:schemeClr>
              </a:gs>
              <a:gs pos="52000">
                <a:srgbClr val="C4D6EB"/>
              </a:gs>
              <a:gs pos="84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Школа </a:t>
            </a:r>
            <a:r>
              <a:rPr lang="ru-RU" sz="1400" dirty="0" smtClean="0">
                <a:solidFill>
                  <a:schemeClr val="tx1"/>
                </a:solidFill>
              </a:rPr>
              <a:t>№5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40352" y="1364669"/>
            <a:ext cx="907030" cy="991056"/>
          </a:xfrm>
          <a:prstGeom prst="rect">
            <a:avLst/>
          </a:prstGeom>
          <a:gradFill>
            <a:gsLst>
              <a:gs pos="0">
                <a:srgbClr val="5E9EFF"/>
              </a:gs>
              <a:gs pos="31000">
                <a:schemeClr val="accent5">
                  <a:lumMod val="20000"/>
                  <a:lumOff val="80000"/>
                </a:schemeClr>
              </a:gs>
              <a:gs pos="52000">
                <a:srgbClr val="C4D6EB"/>
              </a:gs>
              <a:gs pos="84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гимназия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09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251520" y="34823"/>
            <a:ext cx="8598837" cy="8287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Перечень</a:t>
            </a: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мероприятий по подготовке к проведению ГИА в </a:t>
            </a: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2019/2020 </a:t>
            </a: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учебном году </a:t>
            </a:r>
            <a:endParaRPr lang="ru-RU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091486"/>
              </p:ext>
            </p:extLst>
          </p:nvPr>
        </p:nvGraphicFramePr>
        <p:xfrm>
          <a:off x="44543" y="1266002"/>
          <a:ext cx="9012790" cy="3893808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245201">
                  <a:extLst>
                    <a:ext uri="{9D8B030D-6E8A-4147-A177-3AD203B41FA5}">
                      <a16:colId xmlns="" xmlns:a16="http://schemas.microsoft.com/office/drawing/2014/main" val="2505354992"/>
                    </a:ext>
                  </a:extLst>
                </a:gridCol>
                <a:gridCol w="648072"/>
                <a:gridCol w="1197793"/>
                <a:gridCol w="116840"/>
                <a:gridCol w="882342"/>
                <a:gridCol w="1707290"/>
                <a:gridCol w="808775"/>
                <a:gridCol w="1152128"/>
                <a:gridCol w="1254349"/>
              </a:tblGrid>
              <a:tr h="46290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август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август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сентябрь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сентябрь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октябрь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октябрь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ноябрь </a:t>
                      </a:r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ноябрь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23423044"/>
                  </a:ext>
                </a:extLst>
              </a:tr>
              <a:tr h="304788">
                <a:tc gridSpan="8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Проведение обучающих мероприятий для лиц, принимающих участие в ГИА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6575825"/>
                  </a:ext>
                </a:extLst>
              </a:tr>
              <a:tr h="2303972">
                <a:tc>
                  <a:txBody>
                    <a:bodyPr/>
                    <a:lstStyle/>
                    <a:p>
                      <a:r>
                        <a:rPr lang="ru-RU" sz="1100" b="1" dirty="0" smtClean="0"/>
                        <a:t>Семинары</a:t>
                      </a:r>
                      <a:r>
                        <a:rPr lang="ru-RU" sz="1100" dirty="0" smtClean="0"/>
                        <a:t> РМО </a:t>
                      </a:r>
                    </a:p>
                    <a:p>
                      <a:r>
                        <a:rPr lang="ru-RU" sz="1100" dirty="0" smtClean="0"/>
                        <a:t>Семинар руководителей</a:t>
                      </a:r>
                    </a:p>
                    <a:p>
                      <a:r>
                        <a:rPr lang="ru-RU" sz="1100" dirty="0" smtClean="0"/>
                        <a:t>Августовский педагогический</a:t>
                      </a:r>
                      <a:r>
                        <a:rPr lang="ru-RU" sz="1100" baseline="0" dirty="0" smtClean="0"/>
                        <a:t> совет</a:t>
                      </a:r>
                    </a:p>
                    <a:p>
                      <a:r>
                        <a:rPr lang="ru-RU" sz="1100" baseline="0" dirty="0" smtClean="0"/>
                        <a:t>Публичный отчет руководителя</a:t>
                      </a:r>
                    </a:p>
                    <a:p>
                      <a:r>
                        <a:rPr lang="ru-RU" sz="1100" b="1" baseline="0" dirty="0" smtClean="0"/>
                        <a:t>Соглашение</a:t>
                      </a:r>
                      <a:r>
                        <a:rPr lang="ru-RU" sz="1100" baseline="0" dirty="0" smtClean="0"/>
                        <a:t> с АНО «Университет талантов»,</a:t>
                      </a:r>
                    </a:p>
                    <a:p>
                      <a:r>
                        <a:rPr lang="ru-RU" sz="1100" baseline="0" dirty="0" smtClean="0"/>
                        <a:t>Академией наук РТ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Индивидуальные </a:t>
                      </a:r>
                      <a:r>
                        <a:rPr lang="ru-RU" sz="1100" b="1" dirty="0" smtClean="0"/>
                        <a:t>консультации </a:t>
                      </a:r>
                      <a:r>
                        <a:rPr lang="ru-RU" sz="1100" dirty="0" smtClean="0"/>
                        <a:t>с обучающимися 9 классов</a:t>
                      </a:r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100" b="1" dirty="0" smtClean="0"/>
                        <a:t>Семинар с АН</a:t>
                      </a:r>
                      <a:r>
                        <a:rPr lang="ru-RU" sz="1100" b="1" baseline="0" dirty="0" smtClean="0"/>
                        <a:t> РТ </a:t>
                      </a:r>
                      <a:r>
                        <a:rPr lang="ru-RU" sz="1100" baseline="0" dirty="0" smtClean="0"/>
                        <a:t>и издательством «Экзамен» (г. Москва) русский язык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1100" baseline="0" dirty="0" smtClean="0"/>
                        <a:t>Математика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1100" baseline="0" dirty="0" smtClean="0"/>
                        <a:t>Начальные классы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1100" baseline="0" dirty="0" smtClean="0"/>
                        <a:t>История,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1100" baseline="0" dirty="0" smtClean="0"/>
                        <a:t>Обществознание</a:t>
                      </a:r>
                    </a:p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(540 человек)</a:t>
                      </a:r>
                    </a:p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</a:rPr>
                        <a:t>Подписание </a:t>
                      </a:r>
                      <a:r>
                        <a:rPr lang="ru-RU" sz="1050" b="1" baseline="0" dirty="0" smtClean="0">
                          <a:solidFill>
                            <a:schemeClr val="tx1"/>
                          </a:solidFill>
                        </a:rPr>
                        <a:t>договоро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</a:rPr>
                        <a:t>в в рамках «Сотрудничество.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</a:rPr>
                        <a:t>Перезагрухка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</a:rPr>
                        <a:t>»</a:t>
                      </a:r>
                      <a:endParaRPr lang="ru-RU" sz="105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Входное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b="1" baseline="0" dirty="0" smtClean="0"/>
                        <a:t>тестирование 9,11 </a:t>
                      </a:r>
                      <a:r>
                        <a:rPr lang="ru-RU" sz="1100" baseline="0" dirty="0" smtClean="0"/>
                        <a:t>классов;</a:t>
                      </a:r>
                    </a:p>
                    <a:p>
                      <a:r>
                        <a:rPr lang="ru-RU" sz="1100" baseline="0" dirty="0" smtClean="0"/>
                        <a:t>Анализ данных выбора ГИА,</a:t>
                      </a:r>
                    </a:p>
                    <a:p>
                      <a:r>
                        <a:rPr lang="ru-RU" sz="1100" baseline="0" dirty="0" smtClean="0"/>
                        <a:t> тренинги с обучающимися в рамках Соглашения «УТ»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Работа ресурсных центров</a:t>
                      </a:r>
                      <a:endParaRPr lang="ru-RU" sz="1100" b="1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Учебно-тренировочные 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тренинги, практикумы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учителями </a:t>
                      </a:r>
                      <a:r>
                        <a:rPr lang="ru-RU" sz="11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(240):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География,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химия,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1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математика,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1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Физика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1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информатика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1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русский язык,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1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История</a:t>
                      </a:r>
                    </a:p>
                    <a:p>
                      <a:r>
                        <a:rPr lang="ru-RU" sz="1100" b="1" dirty="0" smtClean="0"/>
                        <a:t>Соглашение с НГПУ,</a:t>
                      </a:r>
                    </a:p>
                    <a:p>
                      <a:r>
                        <a:rPr lang="ru-RU" sz="1100" b="1" dirty="0" smtClean="0"/>
                        <a:t>Форум грантовиков с участием</a:t>
                      </a:r>
                      <a:r>
                        <a:rPr lang="ru-RU" sz="1100" b="1" baseline="0" dirty="0" smtClean="0"/>
                        <a:t> КФУ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 С</a:t>
                      </a:r>
                      <a:r>
                        <a:rPr lang="ru-RU" sz="1100" b="1" dirty="0" smtClean="0"/>
                        <a:t>еминары</a:t>
                      </a:r>
                      <a:r>
                        <a:rPr lang="ru-RU" sz="1100" b="1" baseline="0" dirty="0" smtClean="0"/>
                        <a:t> с преподавателями ВУЗов </a:t>
                      </a:r>
                      <a:r>
                        <a:rPr lang="ru-RU" sz="1100" baseline="0" dirty="0" smtClean="0"/>
                        <a:t>по математике </a:t>
                      </a:r>
                      <a:r>
                        <a:rPr lang="ru-RU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(63)</a:t>
                      </a:r>
                      <a:endParaRPr lang="ru-RU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/>
                        <a:t>Семинары </a:t>
                      </a:r>
                    </a:p>
                    <a:p>
                      <a:r>
                        <a:rPr lang="ru-RU" sz="1100" b="1" dirty="0" smtClean="0"/>
                        <a:t>НГПУ </a:t>
                      </a:r>
                      <a:r>
                        <a:rPr lang="ru-RU" sz="1100" dirty="0" smtClean="0"/>
                        <a:t>по формированию</a:t>
                      </a:r>
                      <a:r>
                        <a:rPr lang="ru-RU" sz="1100" baseline="0" dirty="0" smtClean="0"/>
                        <a:t> функциональной грамотности обучающихся </a:t>
                      </a:r>
                      <a:r>
                        <a:rPr lang="ru-RU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(126)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/>
                        <a:t>Семинар с преподавателями</a:t>
                      </a:r>
                      <a:r>
                        <a:rPr lang="ru-RU" sz="1100" b="1" baseline="0" dirty="0" smtClean="0"/>
                        <a:t> ВУЗов</a:t>
                      </a:r>
                      <a:r>
                        <a:rPr lang="ru-RU" sz="1100" b="1" dirty="0" smtClean="0"/>
                        <a:t> </a:t>
                      </a:r>
                      <a:r>
                        <a:rPr lang="ru-RU" sz="1100" dirty="0" smtClean="0"/>
                        <a:t>по истории, обществознанию, математике; химии</a:t>
                      </a:r>
                    </a:p>
                    <a:p>
                      <a:r>
                        <a:rPr lang="ru-RU" sz="1100" dirty="0" smtClean="0"/>
                        <a:t>Тестирование по выборным предметам (история, обществознание)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1157392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762" y="804337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Календарь ответственных дат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406078"/>
            <a:ext cx="1008112" cy="8106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44413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367550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+mn-lt"/>
                <a:ea typeface="+mn-ea"/>
                <a:cs typeface="+mn-cs"/>
              </a:rPr>
              <a:t>МУНИЦИПАЛЬНАЯ СИСТЕМА ОЦЕНКИ КАЧЕСТВА ОБРАЗОВАНИЯ.</a:t>
            </a:r>
            <a:br>
              <a:rPr lang="ru-RU" sz="1800" b="1" dirty="0">
                <a:latin typeface="+mn-lt"/>
                <a:ea typeface="+mn-ea"/>
                <a:cs typeface="+mn-cs"/>
              </a:rPr>
            </a:br>
            <a:r>
              <a:rPr lang="ru-RU" sz="1800" b="1" dirty="0">
                <a:latin typeface="+mn-lt"/>
                <a:ea typeface="+mn-ea"/>
                <a:cs typeface="+mn-cs"/>
              </a:rPr>
              <a:t>Старшая </a:t>
            </a:r>
            <a:r>
              <a:rPr lang="ru-RU" sz="1800" b="1" dirty="0" smtClean="0">
                <a:latin typeface="+mn-lt"/>
                <a:ea typeface="+mn-ea"/>
                <a:cs typeface="+mn-cs"/>
              </a:rPr>
              <a:t>школа</a:t>
            </a:r>
            <a:endParaRPr lang="ru-RU" sz="1800" b="1" dirty="0"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848995"/>
              </p:ext>
            </p:extLst>
          </p:nvPr>
        </p:nvGraphicFramePr>
        <p:xfrm>
          <a:off x="251521" y="735546"/>
          <a:ext cx="8640959" cy="377837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3884"/>
                <a:gridCol w="654280"/>
                <a:gridCol w="660258"/>
                <a:gridCol w="888495"/>
                <a:gridCol w="978160"/>
                <a:gridCol w="936318"/>
                <a:gridCol w="1059673"/>
                <a:gridCol w="1157491"/>
                <a:gridCol w="1230852"/>
                <a:gridCol w="801548"/>
              </a:tblGrid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Класс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Сентябрь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Октябрь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Ноябрь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Декабрь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Январь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Февраль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Март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Апрель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Май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</a:tr>
              <a:tr h="11665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10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Диагностические тестирования по единым КИМам по русскому языку и математике 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ГИА 2020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</a:tr>
              <a:tr h="21386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11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Входные контрольные работы (школьный уровень)</a:t>
                      </a:r>
                      <a:endParaRPr lang="ru-RU" sz="8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Диагностические тестирования (школьный уровень)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Диагностические тестирования по единым КИМам в ОУ (основные предметы)</a:t>
                      </a:r>
                      <a:endParaRPr lang="ru-RU" sz="8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Тренировочные тестирования по единым </a:t>
                      </a:r>
                      <a:r>
                        <a:rPr lang="ru-RU" sz="900" dirty="0" err="1">
                          <a:effectLst/>
                        </a:rPr>
                        <a:t>КИМам</a:t>
                      </a:r>
                      <a:r>
                        <a:rPr lang="ru-RU" sz="900" dirty="0">
                          <a:effectLst/>
                        </a:rPr>
                        <a:t> совместно </a:t>
                      </a:r>
                      <a:r>
                        <a:rPr lang="ru-RU" sz="900" dirty="0" err="1">
                          <a:effectLst/>
                        </a:rPr>
                        <a:t>сРЦМКО</a:t>
                      </a:r>
                      <a:r>
                        <a:rPr lang="ru-RU" sz="900" dirty="0">
                          <a:effectLst/>
                        </a:rPr>
                        <a:t> (основные и выборные предметы)</a:t>
                      </a:r>
                      <a:endParaRPr lang="ru-RU" sz="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Диагностические тестирования по </a:t>
                      </a:r>
                      <a:r>
                        <a:rPr lang="ru-RU" sz="900" dirty="0" err="1">
                          <a:effectLst/>
                        </a:rPr>
                        <a:t>КИМам</a:t>
                      </a:r>
                      <a:r>
                        <a:rPr lang="ru-RU" sz="900" dirty="0">
                          <a:effectLst/>
                        </a:rPr>
                        <a:t> школы (выборные предметы)</a:t>
                      </a:r>
                      <a:endParaRPr lang="ru-RU" sz="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Диагностические тестирования по единым </a:t>
                      </a:r>
                      <a:r>
                        <a:rPr lang="ru-RU" sz="900" dirty="0" err="1">
                          <a:effectLst/>
                        </a:rPr>
                        <a:t>КИМам</a:t>
                      </a:r>
                      <a:r>
                        <a:rPr lang="ru-RU" sz="900" dirty="0">
                          <a:effectLst/>
                        </a:rPr>
                        <a:t> в ОУ (выборные предметы)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Тренировочные тестирования на базе ППЭ (русский язык, математика)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>
                  <a:txBody>
                    <a:bodyPr/>
                    <a:lstStyle/>
                    <a:p>
                      <a:pPr marL="111125" indent="-1111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5899" marR="5589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502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95486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МУНИЦИПАЛЬНАЯ СИСТЕМА ОЦЕНКИ КАЧЕСТВА </a:t>
            </a:r>
            <a:r>
              <a:rPr lang="ru-RU" b="1" dirty="0" smtClean="0"/>
              <a:t>ОБРАЗОВАНИЯ.</a:t>
            </a:r>
          </a:p>
          <a:p>
            <a:pPr algn="ctr"/>
            <a:r>
              <a:rPr lang="ru-RU" b="1" dirty="0" smtClean="0"/>
              <a:t>Основная школа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667477"/>
              </p:ext>
            </p:extLst>
          </p:nvPr>
        </p:nvGraphicFramePr>
        <p:xfrm>
          <a:off x="395537" y="789554"/>
          <a:ext cx="8712967" cy="408048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4511"/>
                <a:gridCol w="846633"/>
                <a:gridCol w="958483"/>
                <a:gridCol w="1254168"/>
                <a:gridCol w="1254168"/>
                <a:gridCol w="988384"/>
                <a:gridCol w="955161"/>
                <a:gridCol w="1220945"/>
                <a:gridCol w="920514"/>
              </a:tblGrid>
              <a:tr h="1577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Кл.</a:t>
                      </a:r>
                      <a:endParaRPr lang="ru-RU" sz="7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Сентябрь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Октябрь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Ноябрь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Декабрь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январь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Март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Апрель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Май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</a:tr>
              <a:tr h="4723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</a:t>
                      </a:r>
                      <a:endParaRPr lang="ru-RU" sz="7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Обязательный минимум (по выбору школы)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ГИА 2020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</a:t>
                      </a:r>
                      <a:endParaRPr lang="ru-RU" sz="7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Обязательный минимум (по выбору школы)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</a:tr>
              <a:tr h="788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7</a:t>
                      </a:r>
                      <a:endParaRPr lang="ru-RU" sz="7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Контрольные срезы “красной зоны” (выборка предметов школ с низкими результатами в рамках МП «Сотрудничество. Перезагрузка»).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Обязательный минимум (по выбору школы)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Диагностические тестирования по единым </a:t>
                      </a:r>
                      <a:r>
                        <a:rPr lang="ru-RU" sz="900" dirty="0" err="1">
                          <a:effectLst/>
                        </a:rPr>
                        <a:t>КИМам</a:t>
                      </a:r>
                      <a:r>
                        <a:rPr lang="ru-RU" sz="900" dirty="0">
                          <a:effectLst/>
                        </a:rPr>
                        <a:t> по русскому языку и математике 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</a:tr>
              <a:tr h="579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</a:t>
                      </a:r>
                      <a:endParaRPr lang="ru-RU" sz="7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Обязательный минимум (по выбору школы)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</a:tr>
              <a:tr h="1577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</a:t>
                      </a:r>
                      <a:endParaRPr lang="ru-RU" sz="7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Входные контрольные работы (школьный уровень)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Диагностические тестирования ОГЭ (школьный уровень)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Диагностические тестирования в формате ОГЭ по выборным предметам (школьный уровень)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Тренировочные тестирования по единым </a:t>
                      </a:r>
                      <a:r>
                        <a:rPr lang="ru-RU" sz="900" dirty="0" err="1">
                          <a:effectLst/>
                        </a:rPr>
                        <a:t>КИМам</a:t>
                      </a:r>
                      <a:r>
                        <a:rPr lang="ru-RU" sz="900" dirty="0">
                          <a:effectLst/>
                        </a:rPr>
                        <a:t> совместно </a:t>
                      </a:r>
                      <a:r>
                        <a:rPr lang="ru-RU" sz="900" dirty="0" err="1">
                          <a:effectLst/>
                        </a:rPr>
                        <a:t>сРЦМКО</a:t>
                      </a:r>
                      <a:r>
                        <a:rPr lang="ru-RU" sz="900" dirty="0">
                          <a:effectLst/>
                        </a:rPr>
                        <a:t> (основные и выборные предметы)</a:t>
                      </a:r>
                      <a:endParaRPr lang="ru-RU" sz="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Тренировочные тестирования на базе ППЭ (русский язык, математика)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Диагностические тестирования в формате ОГЭ поединым КИМам (выбрные предметы)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54661" marR="5466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12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44785"/>
              </p:ext>
            </p:extLst>
          </p:nvPr>
        </p:nvGraphicFramePr>
        <p:xfrm>
          <a:off x="611559" y="51471"/>
          <a:ext cx="8352928" cy="510688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656184"/>
                <a:gridCol w="2160240"/>
                <a:gridCol w="2448272"/>
                <a:gridCol w="2088232"/>
              </a:tblGrid>
              <a:tr h="256126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600" kern="1200" dirty="0" smtClean="0"/>
                        <a:t>«Умные каникулы», «Образовательное воскресенье», «ГИА  на отлично»</a:t>
                      </a:r>
                      <a:endParaRPr lang="ru-RU" sz="1600" b="1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7432" marR="7432" marT="743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9909" marB="0" anchor="ctr"/>
                </a:tc>
              </a:tr>
              <a:tr h="487492">
                <a:tc>
                  <a:txBody>
                    <a:bodyPr/>
                    <a:lstStyle/>
                    <a:p>
                      <a:pPr algn="ctr" fontAlgn="t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dirty="0" smtClean="0"/>
                        <a:t>Химия, КНИТУ – </a:t>
                      </a:r>
                      <a:r>
                        <a:rPr lang="ru-RU" sz="1100" dirty="0" smtClean="0"/>
                        <a:t>КХТИ</a:t>
                      </a:r>
                      <a:r>
                        <a:rPr lang="ru-RU" sz="1100" baseline="0" dirty="0" smtClean="0"/>
                        <a:t>, </a:t>
                      </a:r>
                      <a:r>
                        <a:rPr lang="ru-RU" sz="1100" dirty="0" smtClean="0"/>
                        <a:t>Борисевич С.В</a:t>
                      </a:r>
                      <a:r>
                        <a:rPr lang="ru-RU" sz="1100" baseline="0" dirty="0" smtClean="0"/>
                        <a:t>  </a:t>
                      </a:r>
                      <a:r>
                        <a:rPr lang="ru-RU" sz="1100" dirty="0" smtClean="0"/>
                        <a:t>доцент, кандидат химических наук</a:t>
                      </a:r>
                      <a:endParaRPr lang="ru-RU" sz="11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/>
                        <a:t>Подготовка к ЕГЭ, олимпиадам по истории, обществознанию</a:t>
                      </a:r>
                      <a:r>
                        <a:rPr lang="ru-RU" sz="1100" kern="1200" baseline="0" dirty="0" smtClean="0"/>
                        <a:t> с </a:t>
                      </a:r>
                      <a:r>
                        <a:rPr lang="ru-RU" sz="1100" kern="1200" dirty="0" smtClean="0"/>
                        <a:t>преподавателями г.Казань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/>
                        <a:t>Подготовка к ЕГЭ по математике профильного уровня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</a:tr>
              <a:tr h="3731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школа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9, 11</a:t>
                      </a:r>
                      <a:r>
                        <a:rPr lang="ru-RU" sz="1100" u="none" strike="noStrike" baseline="0" dirty="0" smtClean="0">
                          <a:effectLst/>
                        </a:rPr>
                        <a:t> классы</a:t>
                      </a:r>
                    </a:p>
                    <a:p>
                      <a:pPr algn="l" fontAlgn="t"/>
                      <a:r>
                        <a:rPr lang="ru-RU" sz="1100" u="none" strike="noStrike" baseline="0" dirty="0" smtClean="0">
                          <a:effectLst/>
                        </a:rPr>
                        <a:t>2, 3 ноября 2019</a:t>
                      </a:r>
                      <a:endParaRPr lang="ru-RU" sz="11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 июнь 2019г.</a:t>
                      </a:r>
                      <a:endParaRPr lang="ru-RU" sz="1100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26.10.2019г.</a:t>
                      </a:r>
                      <a:endParaRPr lang="ru-RU" sz="1100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№</a:t>
                      </a:r>
                      <a:r>
                        <a:rPr lang="ru-RU" sz="1100" u="none" strike="noStrike" dirty="0">
                          <a:effectLst/>
                        </a:rPr>
                        <a:t>1 г.Азнакаево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4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12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4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№</a:t>
                      </a:r>
                      <a:r>
                        <a:rPr lang="ru-RU" sz="1100" u="none" strike="noStrike" dirty="0">
                          <a:effectLst/>
                        </a:rPr>
                        <a:t>2 г.Азнакаево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8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13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7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№3 г.Азнакаево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0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5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5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№4 </a:t>
                      </a:r>
                      <a:r>
                        <a:rPr lang="ru-RU" sz="1100" u="none" strike="noStrike" dirty="0">
                          <a:effectLst/>
                        </a:rPr>
                        <a:t>г.Азнакаево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16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7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7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№</a:t>
                      </a:r>
                      <a:r>
                        <a:rPr lang="ru-RU" sz="1100" u="none" strike="noStrike" dirty="0">
                          <a:effectLst/>
                        </a:rPr>
                        <a:t>5 г.Азнакаево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4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17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5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№</a:t>
                      </a:r>
                      <a:r>
                        <a:rPr lang="ru-RU" sz="1100" u="none" strike="noStrike" dirty="0">
                          <a:effectLst/>
                        </a:rPr>
                        <a:t>6 г.Азнакаево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5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№7 </a:t>
                      </a:r>
                      <a:r>
                        <a:rPr lang="ru-RU" sz="1100" u="none" strike="noStrike" dirty="0">
                          <a:effectLst/>
                        </a:rPr>
                        <a:t>г.Азнакаево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26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№</a:t>
                      </a:r>
                      <a:r>
                        <a:rPr lang="ru-RU" sz="1100" u="none" strike="noStrike" dirty="0">
                          <a:effectLst/>
                        </a:rPr>
                        <a:t>8 г.Азнакаево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№</a:t>
                      </a:r>
                      <a:r>
                        <a:rPr lang="ru-RU" sz="1100" u="none" strike="noStrike" dirty="0">
                          <a:effectLst/>
                        </a:rPr>
                        <a:t>9 г.Азнакаево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14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Гимназия </a:t>
                      </a:r>
                      <a:r>
                        <a:rPr lang="ru-RU" sz="1100" u="none" strike="noStrike" dirty="0">
                          <a:effectLst/>
                        </a:rPr>
                        <a:t>г.Азнакаево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5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16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8021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№</a:t>
                      </a:r>
                      <a:r>
                        <a:rPr lang="ru-RU" sz="1100" u="none" strike="noStrike" dirty="0">
                          <a:effectLst/>
                        </a:rPr>
                        <a:t>1 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пгт</a:t>
                      </a:r>
                      <a:r>
                        <a:rPr lang="ru-RU" sz="1100" u="none" strike="noStrike" baseline="0" dirty="0">
                          <a:effectLst/>
                        </a:rPr>
                        <a:t> </a:t>
                      </a:r>
                      <a:r>
                        <a:rPr lang="ru-RU" sz="1100" u="none" strike="noStrike" dirty="0" smtClean="0">
                          <a:effectLst/>
                        </a:rPr>
                        <a:t>Актюбинский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11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4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№</a:t>
                      </a:r>
                      <a:r>
                        <a:rPr lang="ru-RU" sz="1100" u="none" strike="noStrike" dirty="0">
                          <a:effectLst/>
                        </a:rPr>
                        <a:t>2 </a:t>
                      </a:r>
                      <a:r>
                        <a:rPr lang="ru-RU" sz="1100" u="none" strike="noStrike" dirty="0" err="1">
                          <a:effectLst/>
                        </a:rPr>
                        <a:t>пгт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smtClean="0">
                          <a:effectLst/>
                        </a:rPr>
                        <a:t>Актюбинский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15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21317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№</a:t>
                      </a:r>
                      <a:r>
                        <a:rPr lang="ru-RU" sz="1100" u="none" strike="noStrike" dirty="0">
                          <a:effectLst/>
                        </a:rPr>
                        <a:t>3 </a:t>
                      </a:r>
                      <a:r>
                        <a:rPr lang="ru-RU" sz="1100" u="none" strike="noStrike" dirty="0" err="1">
                          <a:effectLst/>
                        </a:rPr>
                        <a:t>пгт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smtClean="0">
                          <a:effectLst/>
                        </a:rPr>
                        <a:t>Актюбинский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5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СОШ </a:t>
                      </a:r>
                      <a:r>
                        <a:rPr lang="ru-RU" sz="1100" u="none" strike="noStrike" dirty="0">
                          <a:effectLst/>
                        </a:rPr>
                        <a:t>п. Победа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 3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ЧОШ с Каре Елга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0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0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0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СОШ </a:t>
                      </a:r>
                      <a:r>
                        <a:rPr lang="ru-RU" sz="1100" u="none" strike="noStrike" dirty="0" err="1">
                          <a:effectLst/>
                        </a:rPr>
                        <a:t>с.Чалпы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СОШ 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с.Урсаево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0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СОШ 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с.Сарлы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0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7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СОШ с.Тумутук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0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</a:t>
                      </a:r>
                      <a:endParaRPr lang="ru-RU" sz="1100" b="1" dirty="0"/>
                    </a:p>
                  </a:txBody>
                  <a:tcPr marL="7432" marR="7432" marT="7432" marB="0"/>
                </a:tc>
              </a:tr>
              <a:tr h="167452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100" u="none" strike="noStrike" kern="1200" dirty="0" smtClean="0">
                          <a:effectLst/>
                        </a:rPr>
                        <a:t>СОШ </a:t>
                      </a:r>
                      <a:r>
                        <a:rPr lang="ru-RU" sz="1100" u="none" strike="noStrike" kern="1200" dirty="0" err="1" smtClean="0">
                          <a:effectLst/>
                        </a:rPr>
                        <a:t>с.Ч.Абдуллово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100" u="none" strike="noStrike" kern="1200" dirty="0" smtClean="0">
                          <a:effectLst/>
                        </a:rPr>
                        <a:t>0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100" u="none" strike="noStrike" kern="1200" dirty="0" smtClean="0">
                          <a:effectLst/>
                        </a:rPr>
                        <a:t>0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100" u="none" strike="noStrike" kern="1200" dirty="0" smtClean="0">
                          <a:effectLst/>
                        </a:rPr>
                        <a:t>0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</a:tr>
              <a:tr h="167452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100" u="none" strike="noStrike" kern="1200" dirty="0" smtClean="0">
                          <a:effectLst/>
                        </a:rPr>
                        <a:t>СОШ </a:t>
                      </a:r>
                      <a:r>
                        <a:rPr lang="ru-RU" sz="1100" u="none" strike="noStrike" kern="1200" dirty="0" err="1" smtClean="0">
                          <a:effectLst/>
                        </a:rPr>
                        <a:t>с.Урманаево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100" u="none" strike="noStrike" kern="1200" dirty="0" smtClean="0">
                          <a:effectLst/>
                        </a:rPr>
                        <a:t>0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100" u="none" strike="noStrike" kern="1200" dirty="0" smtClean="0">
                          <a:effectLst/>
                        </a:rPr>
                        <a:t>0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100" u="none" strike="noStrike" kern="1200" dirty="0" smtClean="0">
                          <a:effectLst/>
                        </a:rPr>
                        <a:t>0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</a:tr>
              <a:tr h="167452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100" u="none" strike="noStrike" kern="1200" dirty="0" smtClean="0">
                          <a:effectLst/>
                        </a:rPr>
                        <a:t>ИТОГО (285)</a:t>
                      </a:r>
                      <a:endParaRPr lang="ru-RU" sz="1100" b="1" i="0" u="none" strike="noStrike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100" u="none" strike="noStrike" kern="1200" dirty="0" smtClean="0">
                          <a:effectLst/>
                        </a:rPr>
                        <a:t>96</a:t>
                      </a:r>
                      <a:endParaRPr lang="ru-RU" sz="1100" b="1" i="0" u="none" strike="noStrike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100" u="none" strike="noStrike" kern="1200" dirty="0" smtClean="0">
                          <a:effectLst/>
                        </a:rPr>
                        <a:t>126</a:t>
                      </a:r>
                      <a:endParaRPr lang="ru-RU" sz="1100" b="1" i="0" u="none" strike="noStrike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100" u="none" strike="noStrike" kern="1200" dirty="0" smtClean="0">
                          <a:effectLst/>
                        </a:rPr>
                        <a:t>63</a:t>
                      </a:r>
                      <a:endParaRPr lang="ru-RU" sz="1100" b="1" i="0" u="none" strike="noStrike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2" marR="7432" marT="7432" marB="0"/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17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>
            <a:spLocks noGrp="1"/>
          </p:cNvSpPr>
          <p:nvPr>
            <p:ph type="body" idx="1"/>
          </p:nvPr>
        </p:nvSpPr>
        <p:spPr>
          <a:xfrm>
            <a:off x="293645" y="1024221"/>
            <a:ext cx="8428874" cy="427301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PR</a:t>
            </a:r>
            <a:r>
              <a:rPr lang="ru-RU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-акции</a:t>
            </a: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293643" y="195486"/>
            <a:ext cx="8598837" cy="828732"/>
          </a:xfrm>
        </p:spPr>
        <p:txBody>
          <a:bodyPr>
            <a:noAutofit/>
          </a:bodyPr>
          <a:lstStyle/>
          <a:p>
            <a:pPr algn="r"/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Перечень мероприятий по подготовке к проведению ГИА </a:t>
            </a: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в </a:t>
            </a: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2019/2020 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учебном году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25</a:t>
            </a:fld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73548280"/>
              </p:ext>
            </p:extLst>
          </p:nvPr>
        </p:nvGraphicFramePr>
        <p:xfrm>
          <a:off x="395539" y="1451520"/>
          <a:ext cx="5850731" cy="3186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" contras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273" y="1923678"/>
            <a:ext cx="2225040" cy="17891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992191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251520" y="34823"/>
            <a:ext cx="8598837" cy="8287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Перечень</a:t>
            </a: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мероприятий по подготовке к проведению ГИА в </a:t>
            </a: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2019/2020 </a:t>
            </a: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учебном году </a:t>
            </a:r>
            <a:endParaRPr lang="ru-RU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978146"/>
              </p:ext>
            </p:extLst>
          </p:nvPr>
        </p:nvGraphicFramePr>
        <p:xfrm>
          <a:off x="74555" y="1266002"/>
          <a:ext cx="8952765" cy="3726538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275571">
                  <a:extLst>
                    <a:ext uri="{9D8B030D-6E8A-4147-A177-3AD203B41FA5}">
                      <a16:colId xmlns="" xmlns:a16="http://schemas.microsoft.com/office/drawing/2014/main" val="2505354992"/>
                    </a:ext>
                  </a:extLst>
                </a:gridCol>
                <a:gridCol w="1388726">
                  <a:extLst>
                    <a:ext uri="{9D8B030D-6E8A-4147-A177-3AD203B41FA5}">
                      <a16:colId xmlns="" xmlns:a16="http://schemas.microsoft.com/office/drawing/2014/main" val="3720649630"/>
                    </a:ext>
                  </a:extLst>
                </a:gridCol>
                <a:gridCol w="116840"/>
                <a:gridCol w="1419096"/>
                <a:gridCol w="1224137"/>
                <a:gridCol w="1161307">
                  <a:extLst>
                    <a:ext uri="{9D8B030D-6E8A-4147-A177-3AD203B41FA5}">
                      <a16:colId xmlns="" xmlns:a16="http://schemas.microsoft.com/office/drawing/2014/main" val="3033045359"/>
                    </a:ext>
                  </a:extLst>
                </a:gridCol>
                <a:gridCol w="1091517"/>
                <a:gridCol w="1275571">
                  <a:extLst>
                    <a:ext uri="{9D8B030D-6E8A-4147-A177-3AD203B41FA5}">
                      <a16:colId xmlns="" xmlns:a16="http://schemas.microsoft.com/office/drawing/2014/main" val="3592249446"/>
                    </a:ext>
                  </a:extLst>
                </a:gridCol>
              </a:tblGrid>
              <a:tr h="3909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ноябрь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декабрь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январь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февраль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март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апрель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23423044"/>
                  </a:ext>
                </a:extLst>
              </a:tr>
              <a:tr h="440038">
                <a:tc gridSpan="8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Проведение обучающих мероприятий для лиц, принимающих участие в ГИА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6575825"/>
                  </a:ext>
                </a:extLst>
              </a:tr>
              <a:tr h="139446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Индивидуальные</a:t>
                      </a:r>
                      <a:r>
                        <a:rPr lang="ru-RU" sz="1100" baseline="0" dirty="0" smtClean="0"/>
                        <a:t> родительские собрания 11 классов директоров школ </a:t>
                      </a:r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/>
                        <a:t>Собеседование с директорами ОУ о ходе подготовке к ГИА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/>
                        <a:t>Индивидуальные собрания УО с родителями учащихся</a:t>
                      </a:r>
                      <a:r>
                        <a:rPr lang="ru-RU" sz="1200" baseline="0" dirty="0" smtClean="0"/>
                        <a:t> 11 классов (зона риска)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Собеседование начальника 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директорами школ с низкими результатами 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ГИА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Мероприятия по  проекту «Перезагрузка»,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Конкурс ОУ «На лучшую программу подготовке к ГИА»</a:t>
                      </a:r>
                      <a:endParaRPr lang="ru-RU" sz="1200" dirty="0" smtClean="0">
                        <a:effectLst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Отчет управления образования</a:t>
                      </a:r>
                      <a:r>
                        <a:rPr lang="ru-RU" sz="1400" baseline="0" dirty="0" smtClean="0"/>
                        <a:t> в МО и Н РТ по ходу проведения подготовки к ГИА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Индивидуальные</a:t>
                      </a:r>
                      <a:r>
                        <a:rPr lang="ru-RU" sz="1200" baseline="0" dirty="0" smtClean="0"/>
                        <a:t> родительские собрания 9 классов директоров школ (по выбору профиля) </a:t>
                      </a:r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Мероприятия в рамках ВСОКО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1157392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762" y="804337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Календарь ответственных дат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26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406078"/>
            <a:ext cx="1008112" cy="8106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97865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95486"/>
            <a:ext cx="7920880" cy="79208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Перечень мероприятий по подготовке к проведению </a:t>
            </a: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ГИА в </a:t>
            </a: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2019/20 </a:t>
            </a: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учебном году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27</a:t>
            </a:fld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99399722"/>
              </p:ext>
            </p:extLst>
          </p:nvPr>
        </p:nvGraphicFramePr>
        <p:xfrm>
          <a:off x="293645" y="1092994"/>
          <a:ext cx="8500311" cy="3386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" contras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23478"/>
            <a:ext cx="1008112" cy="8106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821125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5"/>
            <a:ext cx="2133600" cy="365125"/>
          </a:xfrm>
        </p:spPr>
        <p:txBody>
          <a:bodyPr/>
          <a:lstStyle/>
          <a:p>
            <a:pPr defTabSz="914378"/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Arial"/>
              </a:rPr>
              <a:pPr defTabSz="914378"/>
              <a:t>28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86" y="320588"/>
            <a:ext cx="8303511" cy="458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145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43608" y="51470"/>
            <a:ext cx="7632848" cy="5000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 defTabSz="914378">
              <a:defRPr/>
            </a:pPr>
            <a:r>
              <a:rPr lang="ru-RU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ПРАКТИЧЕСКИЕ НАВЫКИ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5"/>
            <a:ext cx="2133600" cy="365125"/>
          </a:xfrm>
        </p:spPr>
        <p:txBody>
          <a:bodyPr/>
          <a:lstStyle/>
          <a:p>
            <a:pPr defTabSz="914378"/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Arial"/>
              </a:rPr>
              <a:pPr defTabSz="914378"/>
              <a:t>29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964593"/>
              </p:ext>
            </p:extLst>
          </p:nvPr>
        </p:nvGraphicFramePr>
        <p:xfrm>
          <a:off x="683568" y="987574"/>
          <a:ext cx="8208912" cy="2777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xmlns="" val="3322992618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xmlns="" val="2910443666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52396164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927542106"/>
                    </a:ext>
                  </a:extLst>
                </a:gridCol>
              </a:tblGrid>
              <a:tr h="262890">
                <a:tc gridSpan="4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Апробации 2020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9029200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Проведение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Технология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Предмет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Участники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9820774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20.02.2020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Апробация по технологии передачи ЭМ по сети «Интернет» и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</a:rPr>
                        <a:t> сканирования в аудиториях ППЭ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Биология, Английский язык (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</a:rPr>
                        <a:t>письм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.)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ГИА - 11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69309105"/>
                  </a:ext>
                </a:extLst>
              </a:tr>
              <a:tr h="60579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13.03.2020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Апробация технологии печати полного комплекта ЭМ в аудиториях ППЭ, технологии передачи ЭМ по сети «Интернет» и сканирования в аудиториях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Математика (профильный уровень)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ГИА - 11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7389564"/>
                  </a:ext>
                </a:extLst>
              </a:tr>
              <a:tr h="60579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13.05.2020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Апробация технологии печати полного комплекта ЭМ в аудиториях ППЭ, технологии передачи ЭМ по сети «Интернет» и сканирования в аудиториях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Русский язык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ГИА - 11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03441204"/>
                  </a:ext>
                </a:extLst>
              </a:tr>
              <a:tr h="60579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14.05.2020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Апробация технологии печати полного комплекта ЭМ в аудиториях ППЭ, технологии передачи ЭМ сети «Интернет» и сканирования в аудиториях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Английский язык (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</a:rPr>
                        <a:t>устн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.)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ГИА - 11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90003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86639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Численность учащихся на </a:t>
            </a: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1.09.2019 </a:t>
            </a:r>
            <a:endParaRPr lang="ru-RU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1 класс -  </a:t>
            </a:r>
            <a:r>
              <a:rPr lang="ru-RU" sz="2400" dirty="0" smtClean="0"/>
              <a:t>803 учащихся </a:t>
            </a:r>
            <a:r>
              <a:rPr lang="ru-RU" sz="2400" dirty="0" smtClean="0"/>
              <a:t>(2017 – </a:t>
            </a:r>
            <a:r>
              <a:rPr lang="ru-RU" sz="2400" dirty="0" smtClean="0"/>
              <a:t>76, 2018 -804</a:t>
            </a:r>
            <a:r>
              <a:rPr lang="ru-RU" sz="2400" dirty="0"/>
              <a:t>)</a:t>
            </a:r>
            <a:endParaRPr lang="ru-RU" sz="2400" dirty="0" smtClean="0"/>
          </a:p>
          <a:p>
            <a:r>
              <a:rPr lang="ru-RU" sz="2400" dirty="0" smtClean="0"/>
              <a:t>9 класс </a:t>
            </a:r>
            <a:r>
              <a:rPr lang="ru-RU" sz="2400" dirty="0" smtClean="0"/>
              <a:t>- </a:t>
            </a:r>
            <a:r>
              <a:rPr lang="ru-RU" sz="2400" dirty="0" smtClean="0"/>
              <a:t>582 </a:t>
            </a:r>
            <a:r>
              <a:rPr lang="ru-RU" sz="2400" dirty="0" smtClean="0"/>
              <a:t>(2017 </a:t>
            </a:r>
            <a:r>
              <a:rPr lang="ru-RU" sz="2400" dirty="0" smtClean="0"/>
              <a:t>– </a:t>
            </a:r>
            <a:r>
              <a:rPr lang="ru-RU" sz="2400" dirty="0" smtClean="0"/>
              <a:t>644, 2018 - 597</a:t>
            </a:r>
            <a:r>
              <a:rPr lang="ru-RU" sz="2400" dirty="0"/>
              <a:t>)</a:t>
            </a:r>
            <a:endParaRPr lang="ru-RU" sz="2400" dirty="0" smtClean="0"/>
          </a:p>
          <a:p>
            <a:r>
              <a:rPr lang="ru-RU" sz="2400" dirty="0" smtClean="0"/>
              <a:t>10 класс </a:t>
            </a:r>
            <a:r>
              <a:rPr lang="ru-RU" sz="2400" dirty="0" smtClean="0"/>
              <a:t>– 286(2017 </a:t>
            </a:r>
            <a:r>
              <a:rPr lang="ru-RU" sz="2400" dirty="0" smtClean="0"/>
              <a:t>– </a:t>
            </a:r>
            <a:r>
              <a:rPr lang="ru-RU" sz="2400" dirty="0" smtClean="0"/>
              <a:t>253, 2018 - 290</a:t>
            </a:r>
            <a:r>
              <a:rPr lang="ru-RU" sz="2400" dirty="0"/>
              <a:t>)</a:t>
            </a:r>
            <a:endParaRPr lang="ru-RU" sz="2400" dirty="0" smtClean="0"/>
          </a:p>
          <a:p>
            <a:r>
              <a:rPr lang="ru-RU" sz="2400" dirty="0" smtClean="0"/>
              <a:t>11 класс </a:t>
            </a:r>
            <a:r>
              <a:rPr lang="ru-RU" sz="2400" dirty="0" smtClean="0"/>
              <a:t>– </a:t>
            </a:r>
            <a:r>
              <a:rPr lang="ru-RU" sz="2400" dirty="0" smtClean="0"/>
              <a:t>286 </a:t>
            </a:r>
            <a:r>
              <a:rPr lang="ru-RU" sz="2400" dirty="0" smtClean="0"/>
              <a:t>(</a:t>
            </a:r>
            <a:r>
              <a:rPr lang="ru-RU" sz="2400" dirty="0" smtClean="0"/>
              <a:t>2017 – </a:t>
            </a:r>
            <a:r>
              <a:rPr lang="ru-RU" sz="2400" dirty="0" smtClean="0"/>
              <a:t>253</a:t>
            </a:r>
            <a:r>
              <a:rPr lang="ru-RU" sz="2400" dirty="0"/>
              <a:t>, 2018-244)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Прием в 10 класс </a:t>
            </a:r>
            <a:r>
              <a:rPr lang="ru-RU" sz="2400" dirty="0" smtClean="0"/>
              <a:t>48% </a:t>
            </a:r>
            <a:r>
              <a:rPr lang="ru-RU" sz="2400" dirty="0" smtClean="0"/>
              <a:t>от общего количества 9 классов (в 2017 – 41</a:t>
            </a:r>
            <a:r>
              <a:rPr lang="ru-RU" sz="2400" dirty="0" smtClean="0"/>
              <a:t>%, 2018 -45%)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11560" y="3363838"/>
            <a:ext cx="79120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3422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5"/>
            <a:ext cx="2133600" cy="365125"/>
          </a:xfrm>
        </p:spPr>
        <p:txBody>
          <a:bodyPr/>
          <a:lstStyle/>
          <a:p>
            <a:pPr defTabSz="914378"/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Arial"/>
              </a:rPr>
              <a:pPr defTabSz="914378"/>
              <a:t>30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122184"/>
            <a:ext cx="7488832" cy="50009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914378"/>
            <a:r>
              <a:rPr lang="ru-RU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Расписание ЕГЭ и ОГЭ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20" y="1131591"/>
            <a:ext cx="8098024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5749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5"/>
            <a:ext cx="2133600" cy="365125"/>
          </a:xfrm>
        </p:spPr>
        <p:txBody>
          <a:bodyPr/>
          <a:lstStyle/>
          <a:p>
            <a:pPr defTabSz="914378"/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Arial"/>
              </a:rPr>
              <a:pPr defTabSz="914378"/>
              <a:t>31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122184"/>
            <a:ext cx="7488832" cy="50009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914378"/>
            <a:r>
              <a:rPr lang="ru-RU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Расписание ЕГЭ и ОГЭ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34" y="915567"/>
            <a:ext cx="8112796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261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5"/>
            <a:ext cx="2133600" cy="365125"/>
          </a:xfrm>
        </p:spPr>
        <p:txBody>
          <a:bodyPr/>
          <a:lstStyle/>
          <a:p>
            <a:pPr defTabSz="914378"/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Arial"/>
              </a:rPr>
              <a:pPr defTabSz="914378"/>
              <a:t>32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122185"/>
            <a:ext cx="7488832" cy="68489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914378"/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Изменения в НПА, регулирующих проведение </a:t>
            </a:r>
          </a:p>
          <a:p>
            <a:pPr algn="ctr" defTabSz="914378"/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ГИА – 11 и ГИА – 9 в 2020 году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13399"/>
          <a:stretch/>
        </p:blipFill>
        <p:spPr>
          <a:xfrm>
            <a:off x="755576" y="876616"/>
            <a:ext cx="7992888" cy="31352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71600" y="4299943"/>
            <a:ext cx="7776864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914378"/>
            <a:r>
              <a:rPr lang="ru-RU" i="1" dirty="0">
                <a:solidFill>
                  <a:prstClr val="black"/>
                </a:solidFill>
                <a:latin typeface="Arial"/>
              </a:rPr>
              <a:t>Методические рекомендации будут дополнены с учетом поступивших из регионов предложений</a:t>
            </a:r>
          </a:p>
        </p:txBody>
      </p:sp>
    </p:spTree>
    <p:extLst>
      <p:ext uri="{BB962C8B-B14F-4D97-AF65-F5344CB8AC3E}">
        <p14:creationId xmlns:p14="http://schemas.microsoft.com/office/powerpoint/2010/main" val="40358011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5"/>
            <a:ext cx="2133600" cy="365125"/>
          </a:xfrm>
        </p:spPr>
        <p:txBody>
          <a:bodyPr/>
          <a:lstStyle/>
          <a:p>
            <a:pPr defTabSz="914378"/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Arial"/>
              </a:rPr>
              <a:pPr defTabSz="914378"/>
              <a:t>33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32" y="378487"/>
            <a:ext cx="8177895" cy="456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7616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5"/>
            <a:ext cx="2133600" cy="365125"/>
          </a:xfrm>
        </p:spPr>
        <p:txBody>
          <a:bodyPr/>
          <a:lstStyle/>
          <a:p>
            <a:pPr defTabSz="914378"/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Arial"/>
              </a:rPr>
              <a:pPr defTabSz="914378"/>
              <a:t>34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717" y="64094"/>
            <a:ext cx="8331833" cy="483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1876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31873" y="168028"/>
            <a:ext cx="5389040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Итоги 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I 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четверти 2019-2020 учебного года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554065"/>
              </p:ext>
            </p:extLst>
          </p:nvPr>
        </p:nvGraphicFramePr>
        <p:xfrm>
          <a:off x="683568" y="543097"/>
          <a:ext cx="7100699" cy="432836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82052"/>
                <a:gridCol w="1325591"/>
                <a:gridCol w="1202176"/>
                <a:gridCol w="1101057"/>
                <a:gridCol w="1089823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Образовательное учреждение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Количество учащихся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Успеваемость</a:t>
                      </a:r>
                      <a:r>
                        <a:rPr lang="en-US" sz="110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Качество по </a:t>
                      </a:r>
                      <a:r>
                        <a:rPr lang="ru-RU" sz="1100" dirty="0" smtClean="0">
                          <a:effectLst/>
                        </a:rPr>
                        <a:t>школе</a:t>
                      </a:r>
                      <a:r>
                        <a:rPr lang="en-US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% 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Качество в 1-4 </a:t>
                      </a:r>
                      <a:r>
                        <a:rPr lang="ru-RU" sz="1100" dirty="0" smtClean="0">
                          <a:effectLst/>
                        </a:rPr>
                        <a:t>классах</a:t>
                      </a:r>
                      <a:r>
                        <a:rPr lang="en-US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№1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544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94%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4</a:t>
                      </a:r>
                      <a:r>
                        <a:rPr lang="ru-RU" sz="1100" dirty="0" smtClean="0">
                          <a:effectLst/>
                        </a:rPr>
                        <a:t>1%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5</a:t>
                      </a:r>
                      <a:r>
                        <a:rPr lang="ru-RU" sz="1100" dirty="0" smtClean="0">
                          <a:effectLst/>
                        </a:rPr>
                        <a:t>3%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№2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</a:t>
                      </a:r>
                      <a:r>
                        <a:rPr lang="en-US" sz="1100" dirty="0" smtClean="0">
                          <a:effectLst/>
                        </a:rPr>
                        <a:t>41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99%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5</a:t>
                      </a:r>
                      <a:r>
                        <a:rPr lang="ru-RU" sz="1100" dirty="0" smtClean="0">
                          <a:effectLst/>
                        </a:rPr>
                        <a:t>3%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6</a:t>
                      </a:r>
                      <a:r>
                        <a:rPr lang="ru-RU" sz="1100" dirty="0" smtClean="0">
                          <a:effectLst/>
                        </a:rPr>
                        <a:t>8%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№3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336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98%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41</a:t>
                      </a:r>
                      <a:r>
                        <a:rPr lang="ru-RU" sz="1100" dirty="0" smtClean="0">
                          <a:effectLst/>
                        </a:rPr>
                        <a:t>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48%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Лицей №4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525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56%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69%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№5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539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98%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49%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52%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№6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502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99%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46%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60%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№7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656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81%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40%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56%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№8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485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99%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49%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56%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№9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299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99%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46%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50%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Гимназия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388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99%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55%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68%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№1 </a:t>
                      </a:r>
                      <a:r>
                        <a:rPr lang="ru-RU" sz="1100" dirty="0" err="1">
                          <a:effectLst/>
                        </a:rPr>
                        <a:t>пгт</a:t>
                      </a:r>
                      <a:r>
                        <a:rPr lang="ru-RU" sz="1100" dirty="0">
                          <a:effectLst/>
                        </a:rPr>
                        <a:t> Актюбинский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529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98%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39%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47%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№2 </a:t>
                      </a:r>
                      <a:r>
                        <a:rPr lang="ru-RU" sz="1100" dirty="0" err="1">
                          <a:effectLst/>
                        </a:rPr>
                        <a:t>пгт</a:t>
                      </a:r>
                      <a:r>
                        <a:rPr lang="ru-RU" sz="1100" dirty="0">
                          <a:effectLst/>
                        </a:rPr>
                        <a:t> Актюбинский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509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98%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52%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63%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№3 </a:t>
                      </a:r>
                      <a:r>
                        <a:rPr lang="ru-RU" sz="1100" dirty="0" err="1">
                          <a:effectLst/>
                        </a:rPr>
                        <a:t>пгт</a:t>
                      </a:r>
                      <a:r>
                        <a:rPr lang="ru-RU" sz="1100" dirty="0">
                          <a:effectLst/>
                        </a:rPr>
                        <a:t> Актюбинский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129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91%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34%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smtClean="0">
                          <a:effectLst/>
                        </a:rPr>
                        <a:t>37%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</a:t>
                      </a:r>
                      <a:r>
                        <a:rPr lang="ru-RU" sz="1100" dirty="0" err="1">
                          <a:effectLst/>
                        </a:rPr>
                        <a:t>п.Победа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92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34%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54%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2151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</a:t>
                      </a:r>
                      <a:r>
                        <a:rPr lang="ru-RU" sz="1100" dirty="0" err="1">
                          <a:effectLst/>
                        </a:rPr>
                        <a:t>с.Какре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err="1">
                          <a:effectLst/>
                        </a:rPr>
                        <a:t>Елга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72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98%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48%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54%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</a:t>
                      </a:r>
                      <a:r>
                        <a:rPr lang="ru-RU" sz="1100" dirty="0" err="1">
                          <a:effectLst/>
                        </a:rPr>
                        <a:t>с.Сарлы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67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98%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45%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44%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</a:t>
                      </a:r>
                      <a:r>
                        <a:rPr lang="ru-RU" sz="1100" dirty="0" err="1">
                          <a:effectLst/>
                        </a:rPr>
                        <a:t>с.Тумутук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145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99%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51%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61%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</a:t>
                      </a:r>
                      <a:r>
                        <a:rPr lang="ru-RU" sz="1100" dirty="0" err="1">
                          <a:effectLst/>
                        </a:rPr>
                        <a:t>с.Урманаево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51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98%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43%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47%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</a:t>
                      </a:r>
                      <a:r>
                        <a:rPr lang="ru-RU" sz="1100" dirty="0" err="1">
                          <a:effectLst/>
                        </a:rPr>
                        <a:t>с.Урсаево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65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98%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40%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48%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</a:t>
                      </a:r>
                      <a:r>
                        <a:rPr lang="ru-RU" sz="1100" dirty="0" err="1">
                          <a:effectLst/>
                        </a:rPr>
                        <a:t>с.Чалпы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98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97%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57%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61%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СОШ </a:t>
                      </a:r>
                      <a:r>
                        <a:rPr lang="ru-RU" sz="1100" dirty="0" err="1">
                          <a:effectLst/>
                        </a:rPr>
                        <a:t>с.Ч.Абдуллово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53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56%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55%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ООШ </a:t>
                      </a:r>
                      <a:r>
                        <a:rPr lang="ru-RU" sz="1100" dirty="0" err="1">
                          <a:effectLst/>
                        </a:rPr>
                        <a:t>с.Б.Сухояш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42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94%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47%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29%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  <a:tr h="17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ИТОГО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6705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94%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47%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55%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35" marR="33635" marT="0" marB="0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530F6-22A0-4F40-A301-F8387C0D49CA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84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7556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Задачи на 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II</a:t>
            </a: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 четверть: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9542"/>
            <a:ext cx="8229600" cy="435394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000" b="1" dirty="0" smtClean="0"/>
              <a:t>УО</a:t>
            </a:r>
          </a:p>
          <a:p>
            <a:r>
              <a:rPr lang="ru-RU" sz="2000" dirty="0" smtClean="0"/>
              <a:t>Организовать работу в рамках МСОКО;</a:t>
            </a:r>
          </a:p>
          <a:p>
            <a:r>
              <a:rPr lang="ru-RU" sz="2000" dirty="0" smtClean="0"/>
              <a:t>Организовать методическую помощь ОУ по «дорожной карте</a:t>
            </a:r>
            <a:r>
              <a:rPr lang="ru-RU" sz="2000" dirty="0" smtClean="0"/>
              <a:t>»;</a:t>
            </a:r>
          </a:p>
          <a:p>
            <a:r>
              <a:rPr lang="ru-RU" sz="2000" dirty="0" smtClean="0"/>
              <a:t>Рейтинг руководителей по интегративным оценкам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b="1" dirty="0" smtClean="0"/>
              <a:t>Директорам ОУ</a:t>
            </a:r>
          </a:p>
          <a:p>
            <a:r>
              <a:rPr lang="ru-RU" sz="1800" dirty="0" smtClean="0"/>
              <a:t>Подготовить «Публичный отчет </a:t>
            </a:r>
            <a:r>
              <a:rPr lang="ru-RU" sz="1800" dirty="0" smtClean="0"/>
              <a:t>ОУ» и организовать обсуждение;</a:t>
            </a:r>
          </a:p>
          <a:p>
            <a:r>
              <a:rPr lang="ru-RU" sz="1800" dirty="0" smtClean="0"/>
              <a:t>Подготовить </a:t>
            </a:r>
            <a:r>
              <a:rPr lang="ru-RU" sz="1800" dirty="0" smtClean="0"/>
              <a:t>информацию по организации работы ОУ по ГИА</a:t>
            </a:r>
            <a:r>
              <a:rPr lang="ru-RU" sz="1800" dirty="0" smtClean="0"/>
              <a:t>;</a:t>
            </a:r>
          </a:p>
          <a:p>
            <a:r>
              <a:rPr lang="ru-RU" sz="1800" dirty="0" smtClean="0"/>
              <a:t>Подготовиться к понедельнику на собеседование по подготовке к олимпиадам;</a:t>
            </a:r>
            <a:endParaRPr lang="ru-RU" sz="1800" dirty="0" smtClean="0"/>
          </a:p>
          <a:p>
            <a:r>
              <a:rPr lang="ru-RU" sz="1800" dirty="0" smtClean="0"/>
              <a:t>Провести собеседование с родителями учащихся 11 классов;</a:t>
            </a:r>
          </a:p>
          <a:p>
            <a:r>
              <a:rPr lang="ru-RU" sz="1800" dirty="0" smtClean="0"/>
              <a:t>Организовать работу с учащимися «группы риска» - консультации, семинары с участием родителей;</a:t>
            </a:r>
          </a:p>
          <a:p>
            <a:r>
              <a:rPr lang="ru-RU" sz="1800" dirty="0" smtClean="0"/>
              <a:t>Увеличить охват олимпиадным движением учащихся через участие в альтернативных олимпиадах РОЦ РТ</a:t>
            </a:r>
          </a:p>
          <a:p>
            <a:pPr marL="0" indent="0">
              <a:buNone/>
            </a:pPr>
            <a:r>
              <a:rPr lang="ru-RU" sz="1800" b="1" dirty="0" smtClean="0"/>
              <a:t>ЗДУР</a:t>
            </a:r>
          </a:p>
          <a:p>
            <a:r>
              <a:rPr lang="ru-RU" sz="1800" dirty="0" smtClean="0"/>
              <a:t>Усилить ВШК;</a:t>
            </a:r>
          </a:p>
          <a:p>
            <a:r>
              <a:rPr lang="ru-RU" sz="1800" dirty="0" smtClean="0"/>
              <a:t>Организовать профильные смены «ЕГЭ  на отлично» и «ЕГЭ без двоек» в период зимних каникул</a:t>
            </a:r>
          </a:p>
          <a:p>
            <a:endParaRPr lang="ru-RU" sz="1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6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2817470"/>
              </p:ext>
            </p:extLst>
          </p:nvPr>
        </p:nvGraphicFramePr>
        <p:xfrm>
          <a:off x="611188" y="1200150"/>
          <a:ext cx="8425308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cxnSp>
        <p:nvCxnSpPr>
          <p:cNvPr id="8" name="Соединительная линия уступом 7"/>
          <p:cNvCxnSpPr/>
          <p:nvPr/>
        </p:nvCxnSpPr>
        <p:spPr>
          <a:xfrm rot="16200000" flipV="1">
            <a:off x="2627784" y="2931790"/>
            <a:ext cx="936104" cy="792088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оединительная линия уступом 9"/>
          <p:cNvCxnSpPr/>
          <p:nvPr/>
        </p:nvCxnSpPr>
        <p:spPr>
          <a:xfrm rot="5400000" flipH="1" flipV="1">
            <a:off x="6048164" y="2967794"/>
            <a:ext cx="792089" cy="576064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4788024" y="2859781"/>
            <a:ext cx="0" cy="1440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65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5"/>
            <a:ext cx="2133600" cy="365125"/>
          </a:xfrm>
        </p:spPr>
        <p:txBody>
          <a:bodyPr/>
          <a:lstStyle/>
          <a:p>
            <a:pPr defTabSz="914378"/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Arial"/>
              </a:rPr>
              <a:pPr defTabSz="914378"/>
              <a:t>5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60" y="306481"/>
            <a:ext cx="8273297" cy="462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2731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7474"/>
            <a:ext cx="8229600" cy="529568"/>
          </a:xfrm>
        </p:spPr>
        <p:txBody>
          <a:bodyPr>
            <a:normAutofit fontScale="90000"/>
          </a:bodyPr>
          <a:lstStyle/>
          <a:p>
            <a:r>
              <a:rPr lang="ru-RU" altLang="ru-RU" sz="4800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4800" dirty="0">
                <a:latin typeface="Arial" pitchFamily="34" charset="0"/>
                <a:cs typeface="Arial" pitchFamily="34" charset="0"/>
              </a:rPr>
            </a:br>
            <a:r>
              <a:rPr lang="ru-RU" altLang="ru-RU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Средние районные и республиканские показатели по предметам </a:t>
            </a:r>
            <a:r>
              <a:rPr lang="ru-RU" alt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ОГЭ </a:t>
            </a:r>
            <a:br>
              <a:rPr lang="ru-RU" alt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2017-2019 </a:t>
            </a:r>
            <a:r>
              <a:rPr lang="ru-RU" altLang="ru-RU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гг. </a:t>
            </a:r>
            <a:r>
              <a:rPr lang="ru-RU" altLang="ru-RU" sz="2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(средние оценки)</a:t>
            </a:r>
            <a:r>
              <a:rPr lang="ru-RU" altLang="ru-RU" sz="2700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2700" dirty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763029"/>
              </p:ext>
            </p:extLst>
          </p:nvPr>
        </p:nvGraphicFramePr>
        <p:xfrm>
          <a:off x="971600" y="1323530"/>
          <a:ext cx="7416824" cy="348046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146074"/>
                <a:gridCol w="790533"/>
                <a:gridCol w="922022"/>
                <a:gridCol w="922022"/>
                <a:gridCol w="922820"/>
                <a:gridCol w="922820"/>
                <a:gridCol w="790533"/>
              </a:tblGrid>
              <a:tr h="23257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предмет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2017 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2018 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2019 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5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район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РТ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район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РТ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район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РТ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257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Русский язык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4,02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3,95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4,14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257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Математика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3,73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3,99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3,75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3,99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3,75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4,07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6647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Физика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3,88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3,80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3,82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3,85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4,12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2265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Химия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4,24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4,36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4,17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4,45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4,37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4,49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257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Биология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3,26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3,55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3,32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3,62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3,72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4,21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33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История без ХХ 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3,91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33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История с ХХ 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3,64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3,92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3,80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3,57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3,98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285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Обществознание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3,47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3,60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3,51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3,67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3,54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3,73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257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География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3,55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3,81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3,93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3,72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4,04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647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Информатика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3,76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3,89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3,66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3,87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3,69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4,05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257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Литература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3,95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3,79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7545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Английский язык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4,38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4,41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4,58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4,48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4,49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4,50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1747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163118"/>
            <a:ext cx="871296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Средние районные и республиканские показатели по предметам ЕГЭ в </a:t>
            </a:r>
            <a:r>
              <a:rPr lang="ru-RU" altLang="ru-RU" sz="1400" b="1" dirty="0" smtClean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2017-2019 </a:t>
            </a:r>
            <a:r>
              <a:rPr lang="ru-RU" alt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гг</a:t>
            </a:r>
            <a:r>
              <a:rPr lang="ru-RU" altLang="ru-RU" sz="1400" b="1" dirty="0" smtClean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.  </a:t>
            </a:r>
            <a:r>
              <a:rPr lang="ru-RU" alt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(баллы)</a:t>
            </a: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0963314"/>
              </p:ext>
            </p:extLst>
          </p:nvPr>
        </p:nvGraphicFramePr>
        <p:xfrm>
          <a:off x="827584" y="771550"/>
          <a:ext cx="7416824" cy="3777252"/>
        </p:xfrm>
        <a:graphic>
          <a:graphicData uri="http://schemas.openxmlformats.org/drawingml/2006/table">
            <a:tbl>
              <a:tblPr firstRow="1" firstCol="1" bandRow="1"/>
              <a:tblGrid>
                <a:gridCol w="1374626"/>
                <a:gridCol w="538389"/>
                <a:gridCol w="541405"/>
                <a:gridCol w="640185"/>
                <a:gridCol w="541405"/>
                <a:gridCol w="430559"/>
                <a:gridCol w="118413"/>
                <a:gridCol w="539144"/>
                <a:gridCol w="537635"/>
                <a:gridCol w="646971"/>
                <a:gridCol w="646217"/>
                <a:gridCol w="861875"/>
              </a:tblGrid>
              <a:tr h="17166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РФ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РТ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РФ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РТ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РФ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Динамика район</a:t>
                      </a: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6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034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69,1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72,57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73,76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70,93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74,53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74,92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69,5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74,02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73,12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725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базовая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4,63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4,29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4,56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4,48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4,50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725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профильная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47,1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55,68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57,96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49,8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57,59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57,85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56,5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63,95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63,28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+5,43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362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53,2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56,7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57,64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53,2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57,2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56,46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54,4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60,31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60,23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+3,77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19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55,2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63,19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60,90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55,1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64,63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62,33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56,7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64,95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58,14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-4,19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19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52,6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59,18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61,52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51,7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58,29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56,96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52,2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58,55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57,03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-0,07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34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История России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52,7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59,36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60,96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52,7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59,12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61,41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55,3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59,3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60,38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-1,03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19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55,4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60,73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63,25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55,7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62,67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65,04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54,9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61,23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59,76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-5,28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34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55,1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65,28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56,5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66,09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64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57,2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65,1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74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362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59,2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67,73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74,13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58,4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66,9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70,07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62,4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69,61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71,06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+0,99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19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59,6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64,35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62,7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64,55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70,33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63,4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71,35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68,29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-2,04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725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70,2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75,43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74,85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69,2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77,4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74,82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73,8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80,4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81,94</a:t>
                      </a:r>
                      <a:endParaRPr lang="ru-RU" sz="12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+7,12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79" marR="559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344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55576" y="183852"/>
            <a:ext cx="79579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Информация о поступлении выпускников </a:t>
            </a:r>
            <a:r>
              <a:rPr lang="ru-RU" altLang="ru-RU" sz="2400" b="1" dirty="0" smtClean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2019 </a:t>
            </a:r>
            <a:r>
              <a:rPr lang="ru-RU" alt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года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745017"/>
              </p:ext>
            </p:extLst>
          </p:nvPr>
        </p:nvGraphicFramePr>
        <p:xfrm>
          <a:off x="611560" y="645517"/>
          <a:ext cx="8352930" cy="4290505"/>
        </p:xfrm>
        <a:graphic>
          <a:graphicData uri="http://schemas.openxmlformats.org/drawingml/2006/table">
            <a:tbl>
              <a:tblPr firstRow="1" firstCol="1" bandRow="1"/>
              <a:tblGrid>
                <a:gridCol w="516511"/>
                <a:gridCol w="2680764"/>
                <a:gridCol w="722388"/>
                <a:gridCol w="1546623"/>
                <a:gridCol w="1443322"/>
                <a:gridCol w="1443322"/>
              </a:tblGrid>
              <a:tr h="596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Образовательное учреждение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выпускников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Поступление на бюджет в ВУЗ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Поступление на бюджет СУЗ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Поступление по профилю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№1 г.Азнакаево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 (47%)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33%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№2 г.Азнакаево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(33%)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33%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№3 г.Азнакаево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 (33%)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52%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Лицей №4 г.Азнакаево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 (82%)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(4%)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46%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№5 г.Азнакаево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 (42%)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(11%)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84%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№6 г.Азнакаево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(50%)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(10%)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№7 г.Азнакаево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 (35%)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№8 г.Азнакаево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(31%)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Универсальный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Гимназия г.Азнакаево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(56%)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67%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№1 г.Актюбинский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 (33%)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(8%)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46%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№2 г.Актюбинский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 (52%)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(5%)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62%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№3 г.Актюбинский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(40%)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Универсальный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с.Какре Елга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(33%)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(67%)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Универсальный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п.Победа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(33%)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(67%)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Универсальный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с.Сарлы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(33%)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33%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с.Тумутук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(60%)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с.Урманаево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(50%)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с.Урсаево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(25%)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(50%)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с.Чалпы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(67%)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Универсальный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СОШ с.Чубар Абдуллово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(67%)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Универсальный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106 (52%)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 (7%)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49%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74" marR="4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0099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323229"/>
              </p:ext>
            </p:extLst>
          </p:nvPr>
        </p:nvGraphicFramePr>
        <p:xfrm>
          <a:off x="251520" y="123478"/>
          <a:ext cx="8604448" cy="49281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05302"/>
                <a:gridCol w="2597038"/>
                <a:gridCol w="2653301"/>
                <a:gridCol w="1848807"/>
              </a:tblGrid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Профиль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Школы, в которых реализуется профиль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Профильный предмет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часов в неделю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 10 класс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Физико-математический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Лицей №4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Физика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Математика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Информатика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Химико-биологический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Лицей №4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Химия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224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Биология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Физико-химический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СОШ №7 г.Азнакаево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Физика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Химия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Математика</a:t>
                      </a:r>
                      <a:r>
                        <a:rPr lang="ru-RU" sz="1000" baseline="0" dirty="0" smtClean="0">
                          <a:effectLst/>
                        </a:rPr>
                        <a:t>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Социально-экономический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СОШ №2 </a:t>
                      </a:r>
                      <a:r>
                        <a:rPr lang="ru-RU" sz="1000" dirty="0" err="1">
                          <a:effectLst/>
                        </a:rPr>
                        <a:t>г.Азнакаево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Математика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Обществознание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СОШ №7 г.Азнакаево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Обществознание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Математика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Экономика, право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3, 2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355466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Гимназия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effectLst/>
                        </a:rPr>
                        <a:t>Математика</a:t>
                      </a:r>
                    </a:p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effectLst/>
                        </a:rPr>
                        <a:t>Обществознание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3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Гуманитарный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СОШ </a:t>
                      </a:r>
                      <a:r>
                        <a:rPr lang="ru-RU" sz="1000" dirty="0">
                          <a:effectLst/>
                        </a:rPr>
                        <a:t>№5 </a:t>
                      </a:r>
                      <a:r>
                        <a:rPr lang="ru-RU" sz="1000" dirty="0" smtClean="0">
                          <a:effectLst/>
                        </a:rPr>
                        <a:t>г.Азнакаево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Английский</a:t>
                      </a:r>
                      <a:r>
                        <a:rPr lang="ru-RU" sz="1000" baseline="0" dirty="0" smtClean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язык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История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Право</a:t>
                      </a:r>
                      <a:r>
                        <a:rPr lang="ru-RU" sz="1000" baseline="0" dirty="0" smtClean="0">
                          <a:effectLst/>
                        </a:rPr>
                        <a:t>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Технологический 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Математика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1499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Информатика и ИКТ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4341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Физика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387454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СОШ №3 г.Азнакаево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Физика </a:t>
                      </a:r>
                      <a:endParaRPr lang="ru-RU" sz="10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Информатика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4834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Социально-гуманитарный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СОШ</a:t>
                      </a:r>
                      <a:r>
                        <a:rPr lang="ru-RU" sz="1000" baseline="0" dirty="0" smtClean="0">
                          <a:effectLst/>
                        </a:rPr>
                        <a:t> №3 </a:t>
                      </a:r>
                      <a:r>
                        <a:rPr lang="ru-RU" sz="1000" baseline="0" dirty="0" err="1" smtClean="0">
                          <a:effectLst/>
                        </a:rPr>
                        <a:t>пгт</a:t>
                      </a:r>
                      <a:r>
                        <a:rPr lang="ru-RU" sz="1000" baseline="0" dirty="0" smtClean="0">
                          <a:effectLst/>
                        </a:rPr>
                        <a:t> Актюбинский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История Обществознание </a:t>
                      </a:r>
                      <a:r>
                        <a:rPr lang="ru-RU" sz="1000" dirty="0" smtClean="0">
                          <a:effectLst/>
                        </a:rPr>
                        <a:t>, право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4,3,2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  <a:tr h="299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Естественно-научный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СОШ №2 </a:t>
                      </a:r>
                      <a:r>
                        <a:rPr lang="ru-RU" sz="1000" dirty="0" err="1" smtClean="0">
                          <a:effectLst/>
                        </a:rPr>
                        <a:t>пгт</a:t>
                      </a:r>
                      <a:r>
                        <a:rPr lang="ru-RU" sz="1000" dirty="0" smtClean="0">
                          <a:effectLst/>
                        </a:rPr>
                        <a:t> Актюбинский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Физика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Химия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756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оформления с слайдом-оглавлением ">
  <a:themeElements>
    <a:clrScheme name="Шаблон оформления с слайдом-оглавлением  1">
      <a:dk1>
        <a:srgbClr val="464646"/>
      </a:dk1>
      <a:lt1>
        <a:srgbClr val="FFFFFF"/>
      </a:lt1>
      <a:dk2>
        <a:srgbClr val="000000"/>
      </a:dk2>
      <a:lt2>
        <a:srgbClr val="808080"/>
      </a:lt2>
      <a:accent1>
        <a:srgbClr val="F15D5F"/>
      </a:accent1>
      <a:accent2>
        <a:srgbClr val="333399"/>
      </a:accent2>
      <a:accent3>
        <a:srgbClr val="FFFFFF"/>
      </a:accent3>
      <a:accent4>
        <a:srgbClr val="3A3A3A"/>
      </a:accent4>
      <a:accent5>
        <a:srgbClr val="F7B6B6"/>
      </a:accent5>
      <a:accent6>
        <a:srgbClr val="2D2D8A"/>
      </a:accent6>
      <a:hlink>
        <a:srgbClr val="F15D5F"/>
      </a:hlink>
      <a:folHlink>
        <a:srgbClr val="909090"/>
      </a:folHlink>
    </a:clrScheme>
    <a:fontScheme name="Шаблон оформления с слайдом-оглавлением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с слайдом-оглавлением  1">
        <a:dk1>
          <a:srgbClr val="464646"/>
        </a:dk1>
        <a:lt1>
          <a:srgbClr val="FFFFFF"/>
        </a:lt1>
        <a:dk2>
          <a:srgbClr val="000000"/>
        </a:dk2>
        <a:lt2>
          <a:srgbClr val="808080"/>
        </a:lt2>
        <a:accent1>
          <a:srgbClr val="F15D5F"/>
        </a:accent1>
        <a:accent2>
          <a:srgbClr val="333399"/>
        </a:accent2>
        <a:accent3>
          <a:srgbClr val="FFFFFF"/>
        </a:accent3>
        <a:accent4>
          <a:srgbClr val="3A3A3A"/>
        </a:accent4>
        <a:accent5>
          <a:srgbClr val="F7B6B6"/>
        </a:accent5>
        <a:accent6>
          <a:srgbClr val="2D2D8A"/>
        </a:accent6>
        <a:hlink>
          <a:srgbClr val="F15D5F"/>
        </a:hlink>
        <a:folHlink>
          <a:srgbClr val="90909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шаблон2</Template>
  <TotalTime>4523</TotalTime>
  <Words>2982</Words>
  <Application>Microsoft Office PowerPoint</Application>
  <PresentationFormat>Экран (16:9)</PresentationFormat>
  <Paragraphs>1335</Paragraphs>
  <Slides>36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Шаблон оформления с слайдом-оглавлением </vt:lpstr>
      <vt:lpstr>Тема3</vt:lpstr>
      <vt:lpstr>4_Тема Office</vt:lpstr>
      <vt:lpstr>Тема4</vt:lpstr>
      <vt:lpstr>Презентация PowerPoint</vt:lpstr>
      <vt:lpstr>Презентация PowerPoint</vt:lpstr>
      <vt:lpstr>Численность учащихся на 1.09.2019 </vt:lpstr>
      <vt:lpstr>Презентация PowerPoint</vt:lpstr>
      <vt:lpstr>Презентация PowerPoint</vt:lpstr>
      <vt:lpstr> Средние районные и республиканские показатели по предметам ОГЭ  в 2017-2019 гг. (средние оценки) </vt:lpstr>
      <vt:lpstr>Презентация PowerPoint</vt:lpstr>
      <vt:lpstr>Презентация PowerPoint</vt:lpstr>
      <vt:lpstr>Презентация PowerPoint</vt:lpstr>
      <vt:lpstr>Универсальные классы  МБОУ СОШ №1 г.Азнакаево МБОУ СОШ №6 г.Азнакаево МБОУ СОШ №9 г.Азнакаево МБОУ СОШ №1 пгт Актюбинский МБОУ СОШ п.Победа МБОУ СОШ с.Какре Елга МБОУ СОШ с.Сарлы МБОУ СОШ с.Урсаево МБОУ СОШ с.Тумутук МБОУ СОШ с.Чалпы МБОУ СОШ с.Чубар Абдуллово  </vt:lpstr>
      <vt:lpstr>Мониторинг участия общеобразовательных учреждений в олимпиадах за 2018-2019 учебный год </vt:lpstr>
      <vt:lpstr>Результаты участия в олимпиадах 2019</vt:lpstr>
      <vt:lpstr>Школьный этап Всероссийской и Республиканской олимпиад школьников 2019-2020 учебный год (сентябрь-октябрь)</vt:lpstr>
      <vt:lpstr>Школьный этап Всероссийской и Республиканской олимпиад школьников 2019-2020 учебный год</vt:lpstr>
      <vt:lpstr>Школьный  этап Республиканской олимпиады школьников  2019-2020 учебный год</vt:lpstr>
      <vt:lpstr>Презентация PowerPoint</vt:lpstr>
      <vt:lpstr>Презентация PowerPoint</vt:lpstr>
      <vt:lpstr>Презентация PowerPoint</vt:lpstr>
      <vt:lpstr>Презентация PowerPoint</vt:lpstr>
      <vt:lpstr>РЕСУРСНЫЕ ЦЕНТРЫ РАЙОНА  (приказ МКУ УО от 18.11.2019 №1139)</vt:lpstr>
      <vt:lpstr>Презентация PowerPoint</vt:lpstr>
      <vt:lpstr>МУНИЦИПАЛЬНАЯ СИСТЕМА ОЦЕНКИ КАЧЕСТВА ОБРАЗОВАНИЯ. Старшая школа</vt:lpstr>
      <vt:lpstr>Презентация PowerPoint</vt:lpstr>
      <vt:lpstr>Презентация PowerPoint</vt:lpstr>
      <vt:lpstr>Перечень мероприятий по подготовке к проведению ГИА в 2019/2020 учебном году </vt:lpstr>
      <vt:lpstr>Презентация PowerPoint</vt:lpstr>
      <vt:lpstr>Перечень мероприятий по подготовке к проведению ГИА в 2019/20 учебном году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Задачи на II четверть: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ЛИЛИЯ</cp:lastModifiedBy>
  <cp:revision>126</cp:revision>
  <cp:lastPrinted>2019-11-21T06:56:40Z</cp:lastPrinted>
  <dcterms:created xsi:type="dcterms:W3CDTF">2018-05-24T13:38:21Z</dcterms:created>
  <dcterms:modified xsi:type="dcterms:W3CDTF">2019-11-21T13:15:46Z</dcterms:modified>
</cp:coreProperties>
</file>